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355" r:id="rId2"/>
    <p:sldMasterId id="2147484381" r:id="rId3"/>
    <p:sldMasterId id="2147484394" r:id="rId4"/>
  </p:sldMasterIdLst>
  <p:notesMasterIdLst>
    <p:notesMasterId r:id="rId32"/>
  </p:notesMasterIdLst>
  <p:handoutMasterIdLst>
    <p:handoutMasterId r:id="rId33"/>
  </p:handoutMasterIdLst>
  <p:sldIdLst>
    <p:sldId id="306" r:id="rId5"/>
    <p:sldId id="288" r:id="rId6"/>
    <p:sldId id="282" r:id="rId7"/>
    <p:sldId id="289" r:id="rId8"/>
    <p:sldId id="290" r:id="rId9"/>
    <p:sldId id="292" r:id="rId10"/>
    <p:sldId id="294" r:id="rId11"/>
    <p:sldId id="295" r:id="rId12"/>
    <p:sldId id="330" r:id="rId13"/>
    <p:sldId id="296" r:id="rId14"/>
    <p:sldId id="327" r:id="rId15"/>
    <p:sldId id="298" r:id="rId16"/>
    <p:sldId id="299" r:id="rId17"/>
    <p:sldId id="332" r:id="rId18"/>
    <p:sldId id="328" r:id="rId19"/>
    <p:sldId id="333" r:id="rId20"/>
    <p:sldId id="334" r:id="rId21"/>
    <p:sldId id="301" r:id="rId22"/>
    <p:sldId id="302" r:id="rId23"/>
    <p:sldId id="303" r:id="rId24"/>
    <p:sldId id="304" r:id="rId25"/>
    <p:sldId id="305" r:id="rId26"/>
    <p:sldId id="336" r:id="rId27"/>
    <p:sldId id="337" r:id="rId28"/>
    <p:sldId id="335" r:id="rId29"/>
    <p:sldId id="324" r:id="rId30"/>
    <p:sldId id="286"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26F56BA0-C7B3-419B-BFE8-3879CA45EBEC}">
          <p14:sldIdLst>
            <p14:sldId id="306"/>
            <p14:sldId id="288"/>
            <p14:sldId id="282"/>
            <p14:sldId id="289"/>
            <p14:sldId id="290"/>
            <p14:sldId id="292"/>
            <p14:sldId id="294"/>
            <p14:sldId id="295"/>
            <p14:sldId id="330"/>
            <p14:sldId id="296"/>
            <p14:sldId id="327"/>
            <p14:sldId id="298"/>
            <p14:sldId id="299"/>
            <p14:sldId id="332"/>
            <p14:sldId id="328"/>
            <p14:sldId id="333"/>
            <p14:sldId id="334"/>
            <p14:sldId id="301"/>
            <p14:sldId id="302"/>
            <p14:sldId id="303"/>
            <p14:sldId id="304"/>
            <p14:sldId id="305"/>
            <p14:sldId id="336"/>
            <p14:sldId id="337"/>
            <p14:sldId id="335"/>
            <p14:sldId id="324"/>
            <p14:sldId id="2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0075B0"/>
    <a:srgbClr val="00547E"/>
    <a:srgbClr val="0093DD"/>
    <a:srgbClr val="FFFFFF"/>
    <a:srgbClr val="69CAFB"/>
    <a:srgbClr val="44BDFA"/>
    <a:srgbClr val="0085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9144" autoAdjust="0"/>
  </p:normalViewPr>
  <p:slideViewPr>
    <p:cSldViewPr snapToGrid="0" showGuides="1">
      <p:cViewPr>
        <p:scale>
          <a:sx n="107" d="100"/>
          <a:sy n="107" d="100"/>
        </p:scale>
        <p:origin x="-78" y="-114"/>
      </p:cViewPr>
      <p:guideLst>
        <p:guide orient="horz" pos="1419"/>
        <p:guide orient="horz" pos="4164"/>
        <p:guide orient="horz" pos="1171"/>
        <p:guide orient="horz" pos="3505"/>
        <p:guide orient="horz" pos="1685"/>
        <p:guide pos="2880"/>
        <p:guide pos="5616"/>
        <p:guide pos="144"/>
        <p:guide/>
        <p:guide pos="1104"/>
        <p:guide pos="1591"/>
        <p:guide pos="3024"/>
        <p:guide pos="14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2" d="100"/>
          <a:sy n="82" d="100"/>
        </p:scale>
        <p:origin x="-20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36BF46-C82B-450C-964D-DF5ED4D08F27}" type="doc">
      <dgm:prSet loTypeId="urn:microsoft.com/office/officeart/2005/8/layout/hProcess4" loCatId="process" qsTypeId="urn:microsoft.com/office/officeart/2005/8/quickstyle/simple2" qsCatId="simple" csTypeId="urn:microsoft.com/office/officeart/2005/8/colors/colorful2" csCatId="colorful" phldr="1"/>
      <dgm:spPr/>
      <dgm:t>
        <a:bodyPr/>
        <a:lstStyle/>
        <a:p>
          <a:endParaRPr lang="en-US"/>
        </a:p>
      </dgm:t>
    </dgm:pt>
    <dgm:pt modelId="{0FFF8651-EEDF-4553-95EF-76B41B3D65ED}">
      <dgm:prSet phldrT="[Text]"/>
      <dgm:spPr/>
      <dgm:t>
        <a:bodyPr/>
        <a:lstStyle/>
        <a:p>
          <a:r>
            <a:rPr lang="en-US" dirty="0" smtClean="0"/>
            <a:t>1991–2002</a:t>
          </a:r>
          <a:endParaRPr lang="en-US" dirty="0"/>
        </a:p>
      </dgm:t>
    </dgm:pt>
    <dgm:pt modelId="{01DCA1EA-6EDA-41A5-B55B-4E92D6730773}" type="parTrans" cxnId="{B411267C-EEA5-46C5-A84F-FD5AD9F21472}">
      <dgm:prSet/>
      <dgm:spPr/>
      <dgm:t>
        <a:bodyPr/>
        <a:lstStyle/>
        <a:p>
          <a:endParaRPr lang="en-US"/>
        </a:p>
      </dgm:t>
    </dgm:pt>
    <dgm:pt modelId="{A61BC909-7183-4E2C-8743-287BE45CE26B}" type="sibTrans" cxnId="{B411267C-EEA5-46C5-A84F-FD5AD9F21472}">
      <dgm:prSet/>
      <dgm:spPr/>
      <dgm:t>
        <a:bodyPr/>
        <a:lstStyle/>
        <a:p>
          <a:endParaRPr lang="en-US"/>
        </a:p>
      </dgm:t>
    </dgm:pt>
    <dgm:pt modelId="{C7F2C332-BBA0-4A5F-BBD7-7357795006A9}">
      <dgm:prSet phldrT="[Text]" custT="1"/>
      <dgm:spPr/>
      <dgm:t>
        <a:bodyPr/>
        <a:lstStyle/>
        <a:p>
          <a:r>
            <a:rPr lang="en-US" sz="1400" dirty="0" smtClean="0"/>
            <a:t>The Linux kernel maintenance, changes to the software were passed around as patches and archived files. </a:t>
          </a:r>
          <a:endParaRPr lang="en-US" sz="1400" dirty="0"/>
        </a:p>
      </dgm:t>
    </dgm:pt>
    <dgm:pt modelId="{81B678BA-5B52-4F0F-B37B-F4A40B642EB8}" type="parTrans" cxnId="{9B2F450E-2DF4-492B-9056-34EDDF9E4216}">
      <dgm:prSet/>
      <dgm:spPr/>
      <dgm:t>
        <a:bodyPr/>
        <a:lstStyle/>
        <a:p>
          <a:endParaRPr lang="en-US"/>
        </a:p>
      </dgm:t>
    </dgm:pt>
    <dgm:pt modelId="{2176C1C3-1F78-444A-81AE-AA3C3B4FC074}" type="sibTrans" cxnId="{9B2F450E-2DF4-492B-9056-34EDDF9E4216}">
      <dgm:prSet/>
      <dgm:spPr/>
      <dgm:t>
        <a:bodyPr/>
        <a:lstStyle/>
        <a:p>
          <a:endParaRPr lang="en-US"/>
        </a:p>
      </dgm:t>
    </dgm:pt>
    <dgm:pt modelId="{526F597D-D4B1-4D8B-AA5D-BE6889D8D114}">
      <dgm:prSet phldrT="[Text]"/>
      <dgm:spPr/>
      <dgm:t>
        <a:bodyPr/>
        <a:lstStyle/>
        <a:p>
          <a:r>
            <a:rPr lang="en-US" dirty="0" smtClean="0"/>
            <a:t>2002-2005</a:t>
          </a:r>
          <a:endParaRPr lang="en-US" dirty="0"/>
        </a:p>
      </dgm:t>
    </dgm:pt>
    <dgm:pt modelId="{10EB332A-C1FE-4B05-BBAD-9578FA5B7F44}" type="parTrans" cxnId="{03211560-31FC-4F4A-A787-9E21C656CCED}">
      <dgm:prSet/>
      <dgm:spPr/>
      <dgm:t>
        <a:bodyPr/>
        <a:lstStyle/>
        <a:p>
          <a:endParaRPr lang="en-US"/>
        </a:p>
      </dgm:t>
    </dgm:pt>
    <dgm:pt modelId="{B8CA7DDA-0506-46BA-9E1D-0D8D33B63727}" type="sibTrans" cxnId="{03211560-31FC-4F4A-A787-9E21C656CCED}">
      <dgm:prSet/>
      <dgm:spPr/>
      <dgm:t>
        <a:bodyPr/>
        <a:lstStyle/>
        <a:p>
          <a:endParaRPr lang="en-US"/>
        </a:p>
      </dgm:t>
    </dgm:pt>
    <dgm:pt modelId="{DAB6DD39-8A8C-419B-A7AE-FD63CA642742}">
      <dgm:prSet phldrT="[Text]" custT="1"/>
      <dgm:spPr/>
      <dgm:t>
        <a:bodyPr/>
        <a:lstStyle/>
        <a:p>
          <a:r>
            <a:rPr lang="en-US" sz="1400" dirty="0" smtClean="0"/>
            <a:t>Began using a proprietary DVCS system called </a:t>
          </a:r>
          <a:r>
            <a:rPr lang="en-US" sz="1400" dirty="0" err="1" smtClean="0"/>
            <a:t>BitKeeper</a:t>
          </a:r>
          <a:r>
            <a:rPr lang="en-US" sz="1400" dirty="0" smtClean="0"/>
            <a:t>.</a:t>
          </a:r>
          <a:endParaRPr lang="en-US" sz="1400" dirty="0"/>
        </a:p>
      </dgm:t>
    </dgm:pt>
    <dgm:pt modelId="{23A0F022-B897-4DF1-B2AB-205542148C07}" type="parTrans" cxnId="{8EC9600F-636D-4DC6-B422-2A0568CAF119}">
      <dgm:prSet/>
      <dgm:spPr/>
      <dgm:t>
        <a:bodyPr/>
        <a:lstStyle/>
        <a:p>
          <a:endParaRPr lang="en-US"/>
        </a:p>
      </dgm:t>
    </dgm:pt>
    <dgm:pt modelId="{DDC9DB7C-9F86-45D4-9AC9-33450608E6BF}" type="sibTrans" cxnId="{8EC9600F-636D-4DC6-B422-2A0568CAF119}">
      <dgm:prSet/>
      <dgm:spPr/>
      <dgm:t>
        <a:bodyPr/>
        <a:lstStyle/>
        <a:p>
          <a:endParaRPr lang="en-US"/>
        </a:p>
      </dgm:t>
    </dgm:pt>
    <dgm:pt modelId="{7D384E10-57AC-48E4-87FB-55C65AB21D9C}">
      <dgm:prSet phldrT="[Text]" custT="1"/>
      <dgm:spPr/>
      <dgm:t>
        <a:bodyPr/>
        <a:lstStyle/>
        <a:p>
          <a:r>
            <a:rPr lang="en-US" sz="1400" dirty="0" smtClean="0"/>
            <a:t>Relationship between the Linux kernel and </a:t>
          </a:r>
          <a:r>
            <a:rPr lang="en-US" sz="1400" dirty="0" err="1" smtClean="0"/>
            <a:t>BitKeeper</a:t>
          </a:r>
          <a:r>
            <a:rPr lang="en-US" sz="1400" dirty="0" smtClean="0"/>
            <a:t> broke down</a:t>
          </a:r>
          <a:endParaRPr lang="en-US" sz="1400" dirty="0"/>
        </a:p>
      </dgm:t>
    </dgm:pt>
    <dgm:pt modelId="{DD1D0CAF-1684-41EC-B867-7606AB0A88D3}" type="parTrans" cxnId="{F1BC5BBF-4563-4D79-B94E-A882651BA940}">
      <dgm:prSet/>
      <dgm:spPr/>
      <dgm:t>
        <a:bodyPr/>
        <a:lstStyle/>
        <a:p>
          <a:endParaRPr lang="en-US"/>
        </a:p>
      </dgm:t>
    </dgm:pt>
    <dgm:pt modelId="{E3BAD85D-54B4-4287-97D2-25E68C048DBB}" type="sibTrans" cxnId="{F1BC5BBF-4563-4D79-B94E-A882651BA940}">
      <dgm:prSet/>
      <dgm:spPr/>
      <dgm:t>
        <a:bodyPr/>
        <a:lstStyle/>
        <a:p>
          <a:endParaRPr lang="en-US"/>
        </a:p>
      </dgm:t>
    </dgm:pt>
    <dgm:pt modelId="{D4A03EB2-1FE8-428D-825D-A2A9C8F9C9EC}">
      <dgm:prSet phldrT="[Text]"/>
      <dgm:spPr/>
      <dgm:t>
        <a:bodyPr/>
        <a:lstStyle/>
        <a:p>
          <a:r>
            <a:rPr lang="en-US" dirty="0" smtClean="0"/>
            <a:t>2005</a:t>
          </a:r>
          <a:endParaRPr lang="en-US" dirty="0"/>
        </a:p>
      </dgm:t>
    </dgm:pt>
    <dgm:pt modelId="{AEFFCD6B-2B54-47D5-B7A1-C27B2E533382}" type="parTrans" cxnId="{2C31E0D6-4E9E-4888-992C-C1835D7E7E82}">
      <dgm:prSet/>
      <dgm:spPr/>
      <dgm:t>
        <a:bodyPr/>
        <a:lstStyle/>
        <a:p>
          <a:endParaRPr lang="en-US"/>
        </a:p>
      </dgm:t>
    </dgm:pt>
    <dgm:pt modelId="{3E5BE4AE-0C46-4222-A5D4-6F57E737B6D1}" type="sibTrans" cxnId="{2C31E0D6-4E9E-4888-992C-C1835D7E7E82}">
      <dgm:prSet/>
      <dgm:spPr/>
      <dgm:t>
        <a:bodyPr/>
        <a:lstStyle/>
        <a:p>
          <a:endParaRPr lang="en-US"/>
        </a:p>
      </dgm:t>
    </dgm:pt>
    <dgm:pt modelId="{A37A499A-9EF1-4ADB-9AF1-AD2E9DBB3221}">
      <dgm:prSet phldrT="[Text]"/>
      <dgm:spPr/>
      <dgm:t>
        <a:bodyPr/>
        <a:lstStyle/>
        <a:p>
          <a:r>
            <a:rPr lang="en-US" dirty="0" smtClean="0"/>
            <a:t>Prompted the Linux development community (and Linus Torvalds) to develop their own tool</a:t>
          </a:r>
          <a:endParaRPr lang="en-US" dirty="0"/>
        </a:p>
      </dgm:t>
    </dgm:pt>
    <dgm:pt modelId="{585F7F93-9D47-45D7-90CF-507978CCF725}" type="parTrans" cxnId="{EC479FEF-69EF-438D-8693-C6FB694F2C3E}">
      <dgm:prSet/>
      <dgm:spPr/>
      <dgm:t>
        <a:bodyPr/>
        <a:lstStyle/>
        <a:p>
          <a:endParaRPr lang="en-US"/>
        </a:p>
      </dgm:t>
    </dgm:pt>
    <dgm:pt modelId="{FF59A1A9-BDB1-4980-B303-D9504469FA80}" type="sibTrans" cxnId="{EC479FEF-69EF-438D-8693-C6FB694F2C3E}">
      <dgm:prSet/>
      <dgm:spPr/>
      <dgm:t>
        <a:bodyPr/>
        <a:lstStyle/>
        <a:p>
          <a:endParaRPr lang="en-US"/>
        </a:p>
      </dgm:t>
    </dgm:pt>
    <dgm:pt modelId="{192618FB-C19E-4D59-8B82-6B97F3535A65}">
      <dgm:prSet phldrT="[Text]"/>
      <dgm:spPr/>
      <dgm:t>
        <a:bodyPr/>
        <a:lstStyle/>
        <a:p>
          <a:r>
            <a:rPr lang="en-US" dirty="0" smtClean="0"/>
            <a:t>Based on lessons learned while using </a:t>
          </a:r>
          <a:r>
            <a:rPr lang="en-US" dirty="0" err="1" smtClean="0"/>
            <a:t>BitKeeper</a:t>
          </a:r>
          <a:endParaRPr lang="en-US" dirty="0"/>
        </a:p>
      </dgm:t>
    </dgm:pt>
    <dgm:pt modelId="{152D885E-7602-4E5B-A45E-5C540F10E746}" type="parTrans" cxnId="{6EB825C5-4FA3-478D-8559-7A2A1E24AD5B}">
      <dgm:prSet/>
      <dgm:spPr/>
      <dgm:t>
        <a:bodyPr/>
        <a:lstStyle/>
        <a:p>
          <a:endParaRPr lang="en-US"/>
        </a:p>
      </dgm:t>
    </dgm:pt>
    <dgm:pt modelId="{5AB95DB8-D16C-4196-86D3-B88BDC088E87}" type="sibTrans" cxnId="{6EB825C5-4FA3-478D-8559-7A2A1E24AD5B}">
      <dgm:prSet/>
      <dgm:spPr/>
      <dgm:t>
        <a:bodyPr/>
        <a:lstStyle/>
        <a:p>
          <a:endParaRPr lang="en-US"/>
        </a:p>
      </dgm:t>
    </dgm:pt>
    <dgm:pt modelId="{F6F8809E-8E18-4A7D-A697-B033154C416D}" type="pres">
      <dgm:prSet presAssocID="{8136BF46-C82B-450C-964D-DF5ED4D08F27}" presName="Name0" presStyleCnt="0">
        <dgm:presLayoutVars>
          <dgm:dir/>
          <dgm:animLvl val="lvl"/>
          <dgm:resizeHandles val="exact"/>
        </dgm:presLayoutVars>
      </dgm:prSet>
      <dgm:spPr/>
      <dgm:t>
        <a:bodyPr/>
        <a:lstStyle/>
        <a:p>
          <a:endParaRPr lang="en-US"/>
        </a:p>
      </dgm:t>
    </dgm:pt>
    <dgm:pt modelId="{279E8418-9347-40B4-A761-6BA5DA74BFCE}" type="pres">
      <dgm:prSet presAssocID="{8136BF46-C82B-450C-964D-DF5ED4D08F27}" presName="tSp" presStyleCnt="0"/>
      <dgm:spPr/>
      <dgm:t>
        <a:bodyPr/>
        <a:lstStyle/>
        <a:p>
          <a:endParaRPr lang="en-US"/>
        </a:p>
      </dgm:t>
    </dgm:pt>
    <dgm:pt modelId="{C1BE3BA7-464D-4B82-9EB7-6C11485E0B0B}" type="pres">
      <dgm:prSet presAssocID="{8136BF46-C82B-450C-964D-DF5ED4D08F27}" presName="bSp" presStyleCnt="0"/>
      <dgm:spPr/>
      <dgm:t>
        <a:bodyPr/>
        <a:lstStyle/>
        <a:p>
          <a:endParaRPr lang="en-US"/>
        </a:p>
      </dgm:t>
    </dgm:pt>
    <dgm:pt modelId="{A393B936-0AC2-4DEC-846F-EADDFA637B13}" type="pres">
      <dgm:prSet presAssocID="{8136BF46-C82B-450C-964D-DF5ED4D08F27}" presName="process" presStyleCnt="0"/>
      <dgm:spPr/>
      <dgm:t>
        <a:bodyPr/>
        <a:lstStyle/>
        <a:p>
          <a:endParaRPr lang="en-US"/>
        </a:p>
      </dgm:t>
    </dgm:pt>
    <dgm:pt modelId="{69C5BB75-C09B-47A9-8BF0-445060D1E263}" type="pres">
      <dgm:prSet presAssocID="{0FFF8651-EEDF-4553-95EF-76B41B3D65ED}" presName="composite1" presStyleCnt="0"/>
      <dgm:spPr/>
      <dgm:t>
        <a:bodyPr/>
        <a:lstStyle/>
        <a:p>
          <a:endParaRPr lang="en-US"/>
        </a:p>
      </dgm:t>
    </dgm:pt>
    <dgm:pt modelId="{4344342C-D3D1-4BAA-98BA-F5152073699C}" type="pres">
      <dgm:prSet presAssocID="{0FFF8651-EEDF-4553-95EF-76B41B3D65ED}" presName="dummyNode1" presStyleLbl="node1" presStyleIdx="0" presStyleCnt="3"/>
      <dgm:spPr/>
      <dgm:t>
        <a:bodyPr/>
        <a:lstStyle/>
        <a:p>
          <a:endParaRPr lang="en-US"/>
        </a:p>
      </dgm:t>
    </dgm:pt>
    <dgm:pt modelId="{14AAF8C7-9B73-47D2-ACFA-E4E1330B60A2}" type="pres">
      <dgm:prSet presAssocID="{0FFF8651-EEDF-4553-95EF-76B41B3D65ED}" presName="childNode1" presStyleLbl="bgAcc1" presStyleIdx="0" presStyleCnt="3">
        <dgm:presLayoutVars>
          <dgm:bulletEnabled val="1"/>
        </dgm:presLayoutVars>
      </dgm:prSet>
      <dgm:spPr/>
      <dgm:t>
        <a:bodyPr/>
        <a:lstStyle/>
        <a:p>
          <a:endParaRPr lang="en-US"/>
        </a:p>
      </dgm:t>
    </dgm:pt>
    <dgm:pt modelId="{36CC8DD4-E862-4808-9A4F-3F5AA488B61D}" type="pres">
      <dgm:prSet presAssocID="{0FFF8651-EEDF-4553-95EF-76B41B3D65ED}" presName="childNode1tx" presStyleLbl="bgAcc1" presStyleIdx="0" presStyleCnt="3">
        <dgm:presLayoutVars>
          <dgm:bulletEnabled val="1"/>
        </dgm:presLayoutVars>
      </dgm:prSet>
      <dgm:spPr/>
      <dgm:t>
        <a:bodyPr/>
        <a:lstStyle/>
        <a:p>
          <a:endParaRPr lang="en-US"/>
        </a:p>
      </dgm:t>
    </dgm:pt>
    <dgm:pt modelId="{6DB6BA4B-03D7-4523-A81E-028A25597A93}" type="pres">
      <dgm:prSet presAssocID="{0FFF8651-EEDF-4553-95EF-76B41B3D65ED}" presName="parentNode1" presStyleLbl="node1" presStyleIdx="0" presStyleCnt="3">
        <dgm:presLayoutVars>
          <dgm:chMax val="1"/>
          <dgm:bulletEnabled val="1"/>
        </dgm:presLayoutVars>
      </dgm:prSet>
      <dgm:spPr/>
      <dgm:t>
        <a:bodyPr/>
        <a:lstStyle/>
        <a:p>
          <a:endParaRPr lang="en-US"/>
        </a:p>
      </dgm:t>
    </dgm:pt>
    <dgm:pt modelId="{68FD8739-35E8-4A1D-8D1A-821874EE8659}" type="pres">
      <dgm:prSet presAssocID="{0FFF8651-EEDF-4553-95EF-76B41B3D65ED}" presName="connSite1" presStyleCnt="0"/>
      <dgm:spPr/>
      <dgm:t>
        <a:bodyPr/>
        <a:lstStyle/>
        <a:p>
          <a:endParaRPr lang="en-US"/>
        </a:p>
      </dgm:t>
    </dgm:pt>
    <dgm:pt modelId="{193E80A3-67B0-4E23-85D0-41455C177910}" type="pres">
      <dgm:prSet presAssocID="{A61BC909-7183-4E2C-8743-287BE45CE26B}" presName="Name9" presStyleLbl="sibTrans2D1" presStyleIdx="0" presStyleCnt="2"/>
      <dgm:spPr/>
      <dgm:t>
        <a:bodyPr/>
        <a:lstStyle/>
        <a:p>
          <a:endParaRPr lang="en-US"/>
        </a:p>
      </dgm:t>
    </dgm:pt>
    <dgm:pt modelId="{BF32BD32-4693-48E0-9B88-4C62C013927F}" type="pres">
      <dgm:prSet presAssocID="{526F597D-D4B1-4D8B-AA5D-BE6889D8D114}" presName="composite2" presStyleCnt="0"/>
      <dgm:spPr/>
      <dgm:t>
        <a:bodyPr/>
        <a:lstStyle/>
        <a:p>
          <a:endParaRPr lang="en-US"/>
        </a:p>
      </dgm:t>
    </dgm:pt>
    <dgm:pt modelId="{36A0714F-7593-42C7-8F4C-788E68809A3C}" type="pres">
      <dgm:prSet presAssocID="{526F597D-D4B1-4D8B-AA5D-BE6889D8D114}" presName="dummyNode2" presStyleLbl="node1" presStyleIdx="0" presStyleCnt="3"/>
      <dgm:spPr/>
      <dgm:t>
        <a:bodyPr/>
        <a:lstStyle/>
        <a:p>
          <a:endParaRPr lang="en-US"/>
        </a:p>
      </dgm:t>
    </dgm:pt>
    <dgm:pt modelId="{36C75C2A-3E01-43B6-B3CD-024437F6FEBF}" type="pres">
      <dgm:prSet presAssocID="{526F597D-D4B1-4D8B-AA5D-BE6889D8D114}" presName="childNode2" presStyleLbl="bgAcc1" presStyleIdx="1" presStyleCnt="3">
        <dgm:presLayoutVars>
          <dgm:bulletEnabled val="1"/>
        </dgm:presLayoutVars>
      </dgm:prSet>
      <dgm:spPr/>
      <dgm:t>
        <a:bodyPr/>
        <a:lstStyle/>
        <a:p>
          <a:endParaRPr lang="en-US"/>
        </a:p>
      </dgm:t>
    </dgm:pt>
    <dgm:pt modelId="{33793616-1AB4-4B6F-A21A-2205DBA70C6B}" type="pres">
      <dgm:prSet presAssocID="{526F597D-D4B1-4D8B-AA5D-BE6889D8D114}" presName="childNode2tx" presStyleLbl="bgAcc1" presStyleIdx="1" presStyleCnt="3">
        <dgm:presLayoutVars>
          <dgm:bulletEnabled val="1"/>
        </dgm:presLayoutVars>
      </dgm:prSet>
      <dgm:spPr/>
      <dgm:t>
        <a:bodyPr/>
        <a:lstStyle/>
        <a:p>
          <a:endParaRPr lang="en-US"/>
        </a:p>
      </dgm:t>
    </dgm:pt>
    <dgm:pt modelId="{A183A4F4-CB7F-4886-AE1E-6349653C44EE}" type="pres">
      <dgm:prSet presAssocID="{526F597D-D4B1-4D8B-AA5D-BE6889D8D114}" presName="parentNode2" presStyleLbl="node1" presStyleIdx="1" presStyleCnt="3">
        <dgm:presLayoutVars>
          <dgm:chMax val="0"/>
          <dgm:bulletEnabled val="1"/>
        </dgm:presLayoutVars>
      </dgm:prSet>
      <dgm:spPr/>
      <dgm:t>
        <a:bodyPr/>
        <a:lstStyle/>
        <a:p>
          <a:endParaRPr lang="en-US"/>
        </a:p>
      </dgm:t>
    </dgm:pt>
    <dgm:pt modelId="{E6F3672E-1A7E-4EBE-B7F6-0C44FEDCEF35}" type="pres">
      <dgm:prSet presAssocID="{526F597D-D4B1-4D8B-AA5D-BE6889D8D114}" presName="connSite2" presStyleCnt="0"/>
      <dgm:spPr/>
      <dgm:t>
        <a:bodyPr/>
        <a:lstStyle/>
        <a:p>
          <a:endParaRPr lang="en-US"/>
        </a:p>
      </dgm:t>
    </dgm:pt>
    <dgm:pt modelId="{3C7C66B1-6EFF-4A31-BB6B-187D592EAFCE}" type="pres">
      <dgm:prSet presAssocID="{B8CA7DDA-0506-46BA-9E1D-0D8D33B63727}" presName="Name18" presStyleLbl="sibTrans2D1" presStyleIdx="1" presStyleCnt="2"/>
      <dgm:spPr/>
      <dgm:t>
        <a:bodyPr/>
        <a:lstStyle/>
        <a:p>
          <a:endParaRPr lang="en-US"/>
        </a:p>
      </dgm:t>
    </dgm:pt>
    <dgm:pt modelId="{B8483430-F91B-47C0-85BD-8F54FD68795F}" type="pres">
      <dgm:prSet presAssocID="{D4A03EB2-1FE8-428D-825D-A2A9C8F9C9EC}" presName="composite1" presStyleCnt="0"/>
      <dgm:spPr/>
      <dgm:t>
        <a:bodyPr/>
        <a:lstStyle/>
        <a:p>
          <a:endParaRPr lang="en-US"/>
        </a:p>
      </dgm:t>
    </dgm:pt>
    <dgm:pt modelId="{B315A561-3B26-40BC-B1D7-8B96F6C2C2D2}" type="pres">
      <dgm:prSet presAssocID="{D4A03EB2-1FE8-428D-825D-A2A9C8F9C9EC}" presName="dummyNode1" presStyleLbl="node1" presStyleIdx="1" presStyleCnt="3"/>
      <dgm:spPr/>
      <dgm:t>
        <a:bodyPr/>
        <a:lstStyle/>
        <a:p>
          <a:endParaRPr lang="en-US"/>
        </a:p>
      </dgm:t>
    </dgm:pt>
    <dgm:pt modelId="{19248CB0-9027-47C0-8296-C47504D8E020}" type="pres">
      <dgm:prSet presAssocID="{D4A03EB2-1FE8-428D-825D-A2A9C8F9C9EC}" presName="childNode1" presStyleLbl="bgAcc1" presStyleIdx="2" presStyleCnt="3">
        <dgm:presLayoutVars>
          <dgm:bulletEnabled val="1"/>
        </dgm:presLayoutVars>
      </dgm:prSet>
      <dgm:spPr/>
      <dgm:t>
        <a:bodyPr/>
        <a:lstStyle/>
        <a:p>
          <a:endParaRPr lang="en-US"/>
        </a:p>
      </dgm:t>
    </dgm:pt>
    <dgm:pt modelId="{8A0C2752-EFDF-448A-A020-F3BD59AB5F14}" type="pres">
      <dgm:prSet presAssocID="{D4A03EB2-1FE8-428D-825D-A2A9C8F9C9EC}" presName="childNode1tx" presStyleLbl="bgAcc1" presStyleIdx="2" presStyleCnt="3">
        <dgm:presLayoutVars>
          <dgm:bulletEnabled val="1"/>
        </dgm:presLayoutVars>
      </dgm:prSet>
      <dgm:spPr/>
      <dgm:t>
        <a:bodyPr/>
        <a:lstStyle/>
        <a:p>
          <a:endParaRPr lang="en-US"/>
        </a:p>
      </dgm:t>
    </dgm:pt>
    <dgm:pt modelId="{614F05F4-ECF8-40A4-B0E6-24E474A7A6BB}" type="pres">
      <dgm:prSet presAssocID="{D4A03EB2-1FE8-428D-825D-A2A9C8F9C9EC}" presName="parentNode1" presStyleLbl="node1" presStyleIdx="2" presStyleCnt="3">
        <dgm:presLayoutVars>
          <dgm:chMax val="1"/>
          <dgm:bulletEnabled val="1"/>
        </dgm:presLayoutVars>
      </dgm:prSet>
      <dgm:spPr/>
      <dgm:t>
        <a:bodyPr/>
        <a:lstStyle/>
        <a:p>
          <a:endParaRPr lang="en-US"/>
        </a:p>
      </dgm:t>
    </dgm:pt>
    <dgm:pt modelId="{5DB20524-B4DC-4596-BB08-CA28854D35FA}" type="pres">
      <dgm:prSet presAssocID="{D4A03EB2-1FE8-428D-825D-A2A9C8F9C9EC}" presName="connSite1" presStyleCnt="0"/>
      <dgm:spPr/>
      <dgm:t>
        <a:bodyPr/>
        <a:lstStyle/>
        <a:p>
          <a:endParaRPr lang="en-US"/>
        </a:p>
      </dgm:t>
    </dgm:pt>
  </dgm:ptLst>
  <dgm:cxnLst>
    <dgm:cxn modelId="{4A6BA303-122A-4531-90F2-725A9CDD4017}" type="presOf" srcId="{D4A03EB2-1FE8-428D-825D-A2A9C8F9C9EC}" destId="{614F05F4-ECF8-40A4-B0E6-24E474A7A6BB}" srcOrd="0" destOrd="0" presId="urn:microsoft.com/office/officeart/2005/8/layout/hProcess4"/>
    <dgm:cxn modelId="{9B2F450E-2DF4-492B-9056-34EDDF9E4216}" srcId="{0FFF8651-EEDF-4553-95EF-76B41B3D65ED}" destId="{C7F2C332-BBA0-4A5F-BBD7-7357795006A9}" srcOrd="0" destOrd="0" parTransId="{81B678BA-5B52-4F0F-B37B-F4A40B642EB8}" sibTransId="{2176C1C3-1F78-444A-81AE-AA3C3B4FC074}"/>
    <dgm:cxn modelId="{019D840A-2920-4240-A36D-68E42923D527}" type="presOf" srcId="{B8CA7DDA-0506-46BA-9E1D-0D8D33B63727}" destId="{3C7C66B1-6EFF-4A31-BB6B-187D592EAFCE}" srcOrd="0" destOrd="0" presId="urn:microsoft.com/office/officeart/2005/8/layout/hProcess4"/>
    <dgm:cxn modelId="{0921C493-4635-4DDC-B6B9-6E8A65151DB3}" type="presOf" srcId="{C7F2C332-BBA0-4A5F-BBD7-7357795006A9}" destId="{36CC8DD4-E862-4808-9A4F-3F5AA488B61D}" srcOrd="1" destOrd="0" presId="urn:microsoft.com/office/officeart/2005/8/layout/hProcess4"/>
    <dgm:cxn modelId="{CB30C6B5-17E9-4194-8E66-A539261CA3BB}" type="presOf" srcId="{192618FB-C19E-4D59-8B82-6B97F3535A65}" destId="{8A0C2752-EFDF-448A-A020-F3BD59AB5F14}" srcOrd="1" destOrd="1" presId="urn:microsoft.com/office/officeart/2005/8/layout/hProcess4"/>
    <dgm:cxn modelId="{D262C480-27A5-40A5-A5C6-199DFF56C28E}" type="presOf" srcId="{C7F2C332-BBA0-4A5F-BBD7-7357795006A9}" destId="{14AAF8C7-9B73-47D2-ACFA-E4E1330B60A2}" srcOrd="0" destOrd="0" presId="urn:microsoft.com/office/officeart/2005/8/layout/hProcess4"/>
    <dgm:cxn modelId="{23BF1D41-D841-45D9-B801-34242C23FCBC}" type="presOf" srcId="{192618FB-C19E-4D59-8B82-6B97F3535A65}" destId="{19248CB0-9027-47C0-8296-C47504D8E020}" srcOrd="0" destOrd="1" presId="urn:microsoft.com/office/officeart/2005/8/layout/hProcess4"/>
    <dgm:cxn modelId="{FAEE8E4E-AA8D-4417-A7A7-42E2303C6B91}" type="presOf" srcId="{A37A499A-9EF1-4ADB-9AF1-AD2E9DBB3221}" destId="{8A0C2752-EFDF-448A-A020-F3BD59AB5F14}" srcOrd="1" destOrd="0" presId="urn:microsoft.com/office/officeart/2005/8/layout/hProcess4"/>
    <dgm:cxn modelId="{B411267C-EEA5-46C5-A84F-FD5AD9F21472}" srcId="{8136BF46-C82B-450C-964D-DF5ED4D08F27}" destId="{0FFF8651-EEDF-4553-95EF-76B41B3D65ED}" srcOrd="0" destOrd="0" parTransId="{01DCA1EA-6EDA-41A5-B55B-4E92D6730773}" sibTransId="{A61BC909-7183-4E2C-8743-287BE45CE26B}"/>
    <dgm:cxn modelId="{03211560-31FC-4F4A-A787-9E21C656CCED}" srcId="{8136BF46-C82B-450C-964D-DF5ED4D08F27}" destId="{526F597D-D4B1-4D8B-AA5D-BE6889D8D114}" srcOrd="1" destOrd="0" parTransId="{10EB332A-C1FE-4B05-BBAD-9578FA5B7F44}" sibTransId="{B8CA7DDA-0506-46BA-9E1D-0D8D33B63727}"/>
    <dgm:cxn modelId="{71694FDD-BAD5-4EBE-9527-C131DDBA1EFF}" type="presOf" srcId="{A37A499A-9EF1-4ADB-9AF1-AD2E9DBB3221}" destId="{19248CB0-9027-47C0-8296-C47504D8E020}" srcOrd="0" destOrd="0" presId="urn:microsoft.com/office/officeart/2005/8/layout/hProcess4"/>
    <dgm:cxn modelId="{8EC9600F-636D-4DC6-B422-2A0568CAF119}" srcId="{526F597D-D4B1-4D8B-AA5D-BE6889D8D114}" destId="{DAB6DD39-8A8C-419B-A7AE-FD63CA642742}" srcOrd="0" destOrd="0" parTransId="{23A0F022-B897-4DF1-B2AB-205542148C07}" sibTransId="{DDC9DB7C-9F86-45D4-9AC9-33450608E6BF}"/>
    <dgm:cxn modelId="{4091DDB3-D50F-4275-8743-9EF7BC3C5728}" type="presOf" srcId="{DAB6DD39-8A8C-419B-A7AE-FD63CA642742}" destId="{36C75C2A-3E01-43B6-B3CD-024437F6FEBF}" srcOrd="0" destOrd="0" presId="urn:microsoft.com/office/officeart/2005/8/layout/hProcess4"/>
    <dgm:cxn modelId="{F1BC5BBF-4563-4D79-B94E-A882651BA940}" srcId="{526F597D-D4B1-4D8B-AA5D-BE6889D8D114}" destId="{7D384E10-57AC-48E4-87FB-55C65AB21D9C}" srcOrd="1" destOrd="0" parTransId="{DD1D0CAF-1684-41EC-B867-7606AB0A88D3}" sibTransId="{E3BAD85D-54B4-4287-97D2-25E68C048DBB}"/>
    <dgm:cxn modelId="{8F8EF021-2F46-4A4B-802A-E4FAAF0450A6}" type="presOf" srcId="{A61BC909-7183-4E2C-8743-287BE45CE26B}" destId="{193E80A3-67B0-4E23-85D0-41455C177910}" srcOrd="0" destOrd="0" presId="urn:microsoft.com/office/officeart/2005/8/layout/hProcess4"/>
    <dgm:cxn modelId="{2C31E0D6-4E9E-4888-992C-C1835D7E7E82}" srcId="{8136BF46-C82B-450C-964D-DF5ED4D08F27}" destId="{D4A03EB2-1FE8-428D-825D-A2A9C8F9C9EC}" srcOrd="2" destOrd="0" parTransId="{AEFFCD6B-2B54-47D5-B7A1-C27B2E533382}" sibTransId="{3E5BE4AE-0C46-4222-A5D4-6F57E737B6D1}"/>
    <dgm:cxn modelId="{5AB7B1E0-6A82-4A5D-A9D6-434D9C1650C1}" type="presOf" srcId="{8136BF46-C82B-450C-964D-DF5ED4D08F27}" destId="{F6F8809E-8E18-4A7D-A697-B033154C416D}" srcOrd="0" destOrd="0" presId="urn:microsoft.com/office/officeart/2005/8/layout/hProcess4"/>
    <dgm:cxn modelId="{6EB825C5-4FA3-478D-8559-7A2A1E24AD5B}" srcId="{D4A03EB2-1FE8-428D-825D-A2A9C8F9C9EC}" destId="{192618FB-C19E-4D59-8B82-6B97F3535A65}" srcOrd="1" destOrd="0" parTransId="{152D885E-7602-4E5B-A45E-5C540F10E746}" sibTransId="{5AB95DB8-D16C-4196-86D3-B88BDC088E87}"/>
    <dgm:cxn modelId="{9CE9204C-B914-4C79-A986-9A5C00508B46}" type="presOf" srcId="{7D384E10-57AC-48E4-87FB-55C65AB21D9C}" destId="{33793616-1AB4-4B6F-A21A-2205DBA70C6B}" srcOrd="1" destOrd="1" presId="urn:microsoft.com/office/officeart/2005/8/layout/hProcess4"/>
    <dgm:cxn modelId="{E6B9FA03-BD79-4780-B1E1-461C72468485}" type="presOf" srcId="{0FFF8651-EEDF-4553-95EF-76B41B3D65ED}" destId="{6DB6BA4B-03D7-4523-A81E-028A25597A93}" srcOrd="0" destOrd="0" presId="urn:microsoft.com/office/officeart/2005/8/layout/hProcess4"/>
    <dgm:cxn modelId="{2A9B2F89-87DA-428A-9CE5-FCE1D6A37103}" type="presOf" srcId="{7D384E10-57AC-48E4-87FB-55C65AB21D9C}" destId="{36C75C2A-3E01-43B6-B3CD-024437F6FEBF}" srcOrd="0" destOrd="1" presId="urn:microsoft.com/office/officeart/2005/8/layout/hProcess4"/>
    <dgm:cxn modelId="{EC479FEF-69EF-438D-8693-C6FB694F2C3E}" srcId="{D4A03EB2-1FE8-428D-825D-A2A9C8F9C9EC}" destId="{A37A499A-9EF1-4ADB-9AF1-AD2E9DBB3221}" srcOrd="0" destOrd="0" parTransId="{585F7F93-9D47-45D7-90CF-507978CCF725}" sibTransId="{FF59A1A9-BDB1-4980-B303-D9504469FA80}"/>
    <dgm:cxn modelId="{139F65BF-1DE6-4811-A896-37D0293396B8}" type="presOf" srcId="{DAB6DD39-8A8C-419B-A7AE-FD63CA642742}" destId="{33793616-1AB4-4B6F-A21A-2205DBA70C6B}" srcOrd="1" destOrd="0" presId="urn:microsoft.com/office/officeart/2005/8/layout/hProcess4"/>
    <dgm:cxn modelId="{6C9F87F2-BD81-4E93-8836-17CCDBA54D34}" type="presOf" srcId="{526F597D-D4B1-4D8B-AA5D-BE6889D8D114}" destId="{A183A4F4-CB7F-4886-AE1E-6349653C44EE}" srcOrd="0" destOrd="0" presId="urn:microsoft.com/office/officeart/2005/8/layout/hProcess4"/>
    <dgm:cxn modelId="{EEE0F813-E090-4F3A-BAF5-44D988B5ADD2}" type="presParOf" srcId="{F6F8809E-8E18-4A7D-A697-B033154C416D}" destId="{279E8418-9347-40B4-A761-6BA5DA74BFCE}" srcOrd="0" destOrd="0" presId="urn:microsoft.com/office/officeart/2005/8/layout/hProcess4"/>
    <dgm:cxn modelId="{D8A38A74-5176-4352-B8A3-D0C27F37C64B}" type="presParOf" srcId="{F6F8809E-8E18-4A7D-A697-B033154C416D}" destId="{C1BE3BA7-464D-4B82-9EB7-6C11485E0B0B}" srcOrd="1" destOrd="0" presId="urn:microsoft.com/office/officeart/2005/8/layout/hProcess4"/>
    <dgm:cxn modelId="{4FE8991E-F798-4B19-B2FD-3E29D25304B2}" type="presParOf" srcId="{F6F8809E-8E18-4A7D-A697-B033154C416D}" destId="{A393B936-0AC2-4DEC-846F-EADDFA637B13}" srcOrd="2" destOrd="0" presId="urn:microsoft.com/office/officeart/2005/8/layout/hProcess4"/>
    <dgm:cxn modelId="{56A4C13A-76D6-427F-B39C-D6E8D371A81B}" type="presParOf" srcId="{A393B936-0AC2-4DEC-846F-EADDFA637B13}" destId="{69C5BB75-C09B-47A9-8BF0-445060D1E263}" srcOrd="0" destOrd="0" presId="urn:microsoft.com/office/officeart/2005/8/layout/hProcess4"/>
    <dgm:cxn modelId="{4F123504-2E38-481E-A44B-CAA8108B7434}" type="presParOf" srcId="{69C5BB75-C09B-47A9-8BF0-445060D1E263}" destId="{4344342C-D3D1-4BAA-98BA-F5152073699C}" srcOrd="0" destOrd="0" presId="urn:microsoft.com/office/officeart/2005/8/layout/hProcess4"/>
    <dgm:cxn modelId="{1155DD34-A17A-41ED-B11B-A90D867F4AF1}" type="presParOf" srcId="{69C5BB75-C09B-47A9-8BF0-445060D1E263}" destId="{14AAF8C7-9B73-47D2-ACFA-E4E1330B60A2}" srcOrd="1" destOrd="0" presId="urn:microsoft.com/office/officeart/2005/8/layout/hProcess4"/>
    <dgm:cxn modelId="{6E1AFC30-8BF3-4481-8743-012C36097F7D}" type="presParOf" srcId="{69C5BB75-C09B-47A9-8BF0-445060D1E263}" destId="{36CC8DD4-E862-4808-9A4F-3F5AA488B61D}" srcOrd="2" destOrd="0" presId="urn:microsoft.com/office/officeart/2005/8/layout/hProcess4"/>
    <dgm:cxn modelId="{3912FAEB-7858-4AF7-BCDC-F49723948BC4}" type="presParOf" srcId="{69C5BB75-C09B-47A9-8BF0-445060D1E263}" destId="{6DB6BA4B-03D7-4523-A81E-028A25597A93}" srcOrd="3" destOrd="0" presId="urn:microsoft.com/office/officeart/2005/8/layout/hProcess4"/>
    <dgm:cxn modelId="{E5F15A2A-060B-45DF-AEB3-06F82B7D18B4}" type="presParOf" srcId="{69C5BB75-C09B-47A9-8BF0-445060D1E263}" destId="{68FD8739-35E8-4A1D-8D1A-821874EE8659}" srcOrd="4" destOrd="0" presId="urn:microsoft.com/office/officeart/2005/8/layout/hProcess4"/>
    <dgm:cxn modelId="{02DF3971-10F3-4811-9BF8-57B3CDDFD158}" type="presParOf" srcId="{A393B936-0AC2-4DEC-846F-EADDFA637B13}" destId="{193E80A3-67B0-4E23-85D0-41455C177910}" srcOrd="1" destOrd="0" presId="urn:microsoft.com/office/officeart/2005/8/layout/hProcess4"/>
    <dgm:cxn modelId="{9FD46DE9-D0FF-4F45-870D-4FC429790F8E}" type="presParOf" srcId="{A393B936-0AC2-4DEC-846F-EADDFA637B13}" destId="{BF32BD32-4693-48E0-9B88-4C62C013927F}" srcOrd="2" destOrd="0" presId="urn:microsoft.com/office/officeart/2005/8/layout/hProcess4"/>
    <dgm:cxn modelId="{73DE415D-7F4C-4916-A73D-198B7696983D}" type="presParOf" srcId="{BF32BD32-4693-48E0-9B88-4C62C013927F}" destId="{36A0714F-7593-42C7-8F4C-788E68809A3C}" srcOrd="0" destOrd="0" presId="urn:microsoft.com/office/officeart/2005/8/layout/hProcess4"/>
    <dgm:cxn modelId="{77A40E4E-A10F-499F-BEA8-DA52368E0081}" type="presParOf" srcId="{BF32BD32-4693-48E0-9B88-4C62C013927F}" destId="{36C75C2A-3E01-43B6-B3CD-024437F6FEBF}" srcOrd="1" destOrd="0" presId="urn:microsoft.com/office/officeart/2005/8/layout/hProcess4"/>
    <dgm:cxn modelId="{335AFE80-481E-421A-A916-6F8376B7553D}" type="presParOf" srcId="{BF32BD32-4693-48E0-9B88-4C62C013927F}" destId="{33793616-1AB4-4B6F-A21A-2205DBA70C6B}" srcOrd="2" destOrd="0" presId="urn:microsoft.com/office/officeart/2005/8/layout/hProcess4"/>
    <dgm:cxn modelId="{A780A8FC-6287-4CDA-AD6C-4620AADEACB1}" type="presParOf" srcId="{BF32BD32-4693-48E0-9B88-4C62C013927F}" destId="{A183A4F4-CB7F-4886-AE1E-6349653C44EE}" srcOrd="3" destOrd="0" presId="urn:microsoft.com/office/officeart/2005/8/layout/hProcess4"/>
    <dgm:cxn modelId="{B2FA5800-676F-4B8B-89CF-9033A091FE4B}" type="presParOf" srcId="{BF32BD32-4693-48E0-9B88-4C62C013927F}" destId="{E6F3672E-1A7E-4EBE-B7F6-0C44FEDCEF35}" srcOrd="4" destOrd="0" presId="urn:microsoft.com/office/officeart/2005/8/layout/hProcess4"/>
    <dgm:cxn modelId="{5D46CCC4-7B02-4CE2-856D-B2F5825A1FE2}" type="presParOf" srcId="{A393B936-0AC2-4DEC-846F-EADDFA637B13}" destId="{3C7C66B1-6EFF-4A31-BB6B-187D592EAFCE}" srcOrd="3" destOrd="0" presId="urn:microsoft.com/office/officeart/2005/8/layout/hProcess4"/>
    <dgm:cxn modelId="{6DC2091F-24B5-491D-B634-84B0C1C9C5CA}" type="presParOf" srcId="{A393B936-0AC2-4DEC-846F-EADDFA637B13}" destId="{B8483430-F91B-47C0-85BD-8F54FD68795F}" srcOrd="4" destOrd="0" presId="urn:microsoft.com/office/officeart/2005/8/layout/hProcess4"/>
    <dgm:cxn modelId="{417792AA-5EC8-43B3-96C6-62DF6F8CB99A}" type="presParOf" srcId="{B8483430-F91B-47C0-85BD-8F54FD68795F}" destId="{B315A561-3B26-40BC-B1D7-8B96F6C2C2D2}" srcOrd="0" destOrd="0" presId="urn:microsoft.com/office/officeart/2005/8/layout/hProcess4"/>
    <dgm:cxn modelId="{D5EDA135-592D-4843-ABED-2737504F8650}" type="presParOf" srcId="{B8483430-F91B-47C0-85BD-8F54FD68795F}" destId="{19248CB0-9027-47C0-8296-C47504D8E020}" srcOrd="1" destOrd="0" presId="urn:microsoft.com/office/officeart/2005/8/layout/hProcess4"/>
    <dgm:cxn modelId="{741822B4-C631-40CC-9FC6-1ECA7F180280}" type="presParOf" srcId="{B8483430-F91B-47C0-85BD-8F54FD68795F}" destId="{8A0C2752-EFDF-448A-A020-F3BD59AB5F14}" srcOrd="2" destOrd="0" presId="urn:microsoft.com/office/officeart/2005/8/layout/hProcess4"/>
    <dgm:cxn modelId="{7928F9DE-25EB-4F97-B7BC-D353D9F304AF}" type="presParOf" srcId="{B8483430-F91B-47C0-85BD-8F54FD68795F}" destId="{614F05F4-ECF8-40A4-B0E6-24E474A7A6BB}" srcOrd="3" destOrd="0" presId="urn:microsoft.com/office/officeart/2005/8/layout/hProcess4"/>
    <dgm:cxn modelId="{77DA4CD5-2F00-49DA-BB62-4D4CCA59476A}" type="presParOf" srcId="{B8483430-F91B-47C0-85BD-8F54FD68795F}" destId="{5DB20524-B4DC-4596-BB08-CA28854D35FA}" srcOrd="4" destOrd="0" presId="urn:microsoft.com/office/officeart/2005/8/layout/h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AF8C7-9B73-47D2-ACFA-E4E1330B60A2}">
      <dsp:nvSpPr>
        <dsp:cNvPr id="0" name=""/>
        <dsp:cNvSpPr/>
      </dsp:nvSpPr>
      <dsp:spPr>
        <a:xfrm>
          <a:off x="1033" y="1516415"/>
          <a:ext cx="2132096" cy="17585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Linux kernel maintenance, changes to the software were passed around as patches and archived files. </a:t>
          </a:r>
          <a:endParaRPr lang="en-US" sz="1400" kern="1200" dirty="0"/>
        </a:p>
      </dsp:txBody>
      <dsp:txXfrm>
        <a:off x="41502" y="1556884"/>
        <a:ext cx="2051158" cy="1300767"/>
      </dsp:txXfrm>
    </dsp:sp>
    <dsp:sp modelId="{193E80A3-67B0-4E23-85D0-41455C177910}">
      <dsp:nvSpPr>
        <dsp:cNvPr id="0" name=""/>
        <dsp:cNvSpPr/>
      </dsp:nvSpPr>
      <dsp:spPr>
        <a:xfrm>
          <a:off x="1218995" y="2006280"/>
          <a:ext cx="2246364" cy="2246364"/>
        </a:xfrm>
        <a:prstGeom prst="leftCircularArrow">
          <a:avLst>
            <a:gd name="adj1" fmla="val 2690"/>
            <a:gd name="adj2" fmla="val 327514"/>
            <a:gd name="adj3" fmla="val 2103025"/>
            <a:gd name="adj4" fmla="val 9024489"/>
            <a:gd name="adj5" fmla="val 3139"/>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DB6BA4B-03D7-4523-A81E-028A25597A93}">
      <dsp:nvSpPr>
        <dsp:cNvPr id="0" name=""/>
        <dsp:cNvSpPr/>
      </dsp:nvSpPr>
      <dsp:spPr>
        <a:xfrm>
          <a:off x="474832" y="2898120"/>
          <a:ext cx="1895197" cy="75365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kern="1200" dirty="0" smtClean="0"/>
            <a:t>1991–2002</a:t>
          </a:r>
          <a:endParaRPr lang="en-US" sz="3000" kern="1200" dirty="0"/>
        </a:p>
      </dsp:txBody>
      <dsp:txXfrm>
        <a:off x="496906" y="2920194"/>
        <a:ext cx="1851049" cy="709509"/>
      </dsp:txXfrm>
    </dsp:sp>
    <dsp:sp modelId="{36C75C2A-3E01-43B6-B3CD-024437F6FEBF}">
      <dsp:nvSpPr>
        <dsp:cNvPr id="0" name=""/>
        <dsp:cNvSpPr/>
      </dsp:nvSpPr>
      <dsp:spPr>
        <a:xfrm>
          <a:off x="2657829" y="1516415"/>
          <a:ext cx="2132096" cy="17585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Began using a proprietary DVCS system called </a:t>
          </a:r>
          <a:r>
            <a:rPr lang="en-US" sz="1400" kern="1200" dirty="0" err="1" smtClean="0"/>
            <a:t>BitKeeper</a:t>
          </a:r>
          <a:r>
            <a:rPr lang="en-US" sz="1400" kern="1200" dirty="0" smtClean="0"/>
            <a:t>.</a:t>
          </a:r>
          <a:endParaRPr lang="en-US" sz="1400" kern="1200" dirty="0"/>
        </a:p>
        <a:p>
          <a:pPr marL="114300" lvl="1" indent="-114300" algn="l" defTabSz="622300">
            <a:lnSpc>
              <a:spcPct val="90000"/>
            </a:lnSpc>
            <a:spcBef>
              <a:spcPct val="0"/>
            </a:spcBef>
            <a:spcAft>
              <a:spcPct val="15000"/>
            </a:spcAft>
            <a:buChar char="••"/>
          </a:pPr>
          <a:r>
            <a:rPr lang="en-US" sz="1400" kern="1200" dirty="0" smtClean="0"/>
            <a:t>Relationship between the Linux kernel and </a:t>
          </a:r>
          <a:r>
            <a:rPr lang="en-US" sz="1400" kern="1200" dirty="0" err="1" smtClean="0"/>
            <a:t>BitKeeper</a:t>
          </a:r>
          <a:r>
            <a:rPr lang="en-US" sz="1400" kern="1200" dirty="0" smtClean="0"/>
            <a:t> broke down</a:t>
          </a:r>
          <a:endParaRPr lang="en-US" sz="1400" kern="1200" dirty="0"/>
        </a:p>
      </dsp:txBody>
      <dsp:txXfrm>
        <a:off x="2698298" y="1933713"/>
        <a:ext cx="2051158" cy="1300767"/>
      </dsp:txXfrm>
    </dsp:sp>
    <dsp:sp modelId="{3C7C66B1-6EFF-4A31-BB6B-187D592EAFCE}">
      <dsp:nvSpPr>
        <dsp:cNvPr id="0" name=""/>
        <dsp:cNvSpPr/>
      </dsp:nvSpPr>
      <dsp:spPr>
        <a:xfrm>
          <a:off x="3858023" y="469769"/>
          <a:ext cx="2518799" cy="2518799"/>
        </a:xfrm>
        <a:prstGeom prst="circularArrow">
          <a:avLst>
            <a:gd name="adj1" fmla="val 2399"/>
            <a:gd name="adj2" fmla="val 290124"/>
            <a:gd name="adj3" fmla="val 19534365"/>
            <a:gd name="adj4" fmla="val 12575511"/>
            <a:gd name="adj5" fmla="val 2799"/>
          </a:avLst>
        </a:prstGeom>
        <a:solidFill>
          <a:schemeClr val="accent2">
            <a:hueOff val="4681519"/>
            <a:satOff val="-5839"/>
            <a:lumOff val="1373"/>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A183A4F4-CB7F-4886-AE1E-6349653C44EE}">
      <dsp:nvSpPr>
        <dsp:cNvPr id="0" name=""/>
        <dsp:cNvSpPr/>
      </dsp:nvSpPr>
      <dsp:spPr>
        <a:xfrm>
          <a:off x="3131628" y="1139586"/>
          <a:ext cx="1895197" cy="753657"/>
        </a:xfrm>
        <a:prstGeom prst="roundRect">
          <a:avLst>
            <a:gd name="adj" fmla="val 10000"/>
          </a:avLst>
        </a:prstGeom>
        <a:solidFill>
          <a:schemeClr val="accent2">
            <a:hueOff val="2340759"/>
            <a:satOff val="-2919"/>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kern="1200" dirty="0" smtClean="0"/>
            <a:t>2002-2005</a:t>
          </a:r>
          <a:endParaRPr lang="en-US" sz="3000" kern="1200" dirty="0"/>
        </a:p>
      </dsp:txBody>
      <dsp:txXfrm>
        <a:off x="3153702" y="1161660"/>
        <a:ext cx="1851049" cy="709509"/>
      </dsp:txXfrm>
    </dsp:sp>
    <dsp:sp modelId="{19248CB0-9027-47C0-8296-C47504D8E020}">
      <dsp:nvSpPr>
        <dsp:cNvPr id="0" name=""/>
        <dsp:cNvSpPr/>
      </dsp:nvSpPr>
      <dsp:spPr>
        <a:xfrm>
          <a:off x="5314625" y="1516415"/>
          <a:ext cx="2132096" cy="17585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Prompted the Linux development community (and Linus Torvalds) to develop their own tool</a:t>
          </a:r>
          <a:endParaRPr lang="en-US" sz="1400" kern="1200" dirty="0"/>
        </a:p>
        <a:p>
          <a:pPr marL="114300" lvl="1" indent="-114300" algn="l" defTabSz="622300">
            <a:lnSpc>
              <a:spcPct val="90000"/>
            </a:lnSpc>
            <a:spcBef>
              <a:spcPct val="0"/>
            </a:spcBef>
            <a:spcAft>
              <a:spcPct val="15000"/>
            </a:spcAft>
            <a:buChar char="••"/>
          </a:pPr>
          <a:r>
            <a:rPr lang="en-US" sz="1400" kern="1200" dirty="0" smtClean="0"/>
            <a:t>Based on lessons learned while using </a:t>
          </a:r>
          <a:r>
            <a:rPr lang="en-US" sz="1400" kern="1200" dirty="0" err="1" smtClean="0"/>
            <a:t>BitKeeper</a:t>
          </a:r>
          <a:endParaRPr lang="en-US" sz="1400" kern="1200" dirty="0"/>
        </a:p>
      </dsp:txBody>
      <dsp:txXfrm>
        <a:off x="5355094" y="1556884"/>
        <a:ext cx="2051158" cy="1300767"/>
      </dsp:txXfrm>
    </dsp:sp>
    <dsp:sp modelId="{614F05F4-ECF8-40A4-B0E6-24E474A7A6BB}">
      <dsp:nvSpPr>
        <dsp:cNvPr id="0" name=""/>
        <dsp:cNvSpPr/>
      </dsp:nvSpPr>
      <dsp:spPr>
        <a:xfrm>
          <a:off x="5788424" y="2898120"/>
          <a:ext cx="1895197" cy="753657"/>
        </a:xfrm>
        <a:prstGeom prst="roundRect">
          <a:avLst>
            <a:gd name="adj" fmla="val 10000"/>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kern="1200" dirty="0" smtClean="0"/>
            <a:t>2005</a:t>
          </a:r>
          <a:endParaRPr lang="en-US" sz="3000" kern="1200" dirty="0"/>
        </a:p>
      </dsp:txBody>
      <dsp:txXfrm>
        <a:off x="5810498" y="2920194"/>
        <a:ext cx="1851049" cy="7095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F3DB0290-AD4D-4875-AE36-9B95EED37B23}" type="datetimeFigureOut">
              <a:rPr lang="en-US"/>
              <a:pPr>
                <a:defRPr/>
              </a:pPr>
              <a:t>11/27/2017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A392957E-9FAD-400F-965F-6B63005E971A}" type="slidenum">
              <a:rPr lang="en-US"/>
              <a:pPr>
                <a:defRPr/>
              </a:pPr>
              <a:t>‹#›</a:t>
            </a:fld>
            <a:endParaRPr lang="en-US"/>
          </a:p>
        </p:txBody>
      </p:sp>
    </p:spTree>
    <p:extLst>
      <p:ext uri="{BB962C8B-B14F-4D97-AF65-F5344CB8AC3E}">
        <p14:creationId xmlns:p14="http://schemas.microsoft.com/office/powerpoint/2010/main" val="2472329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4DB1155-23EC-48ED-968C-871B97B5CB18}" type="datetimeFigureOut">
              <a:rPr lang="en-US"/>
              <a:pPr>
                <a:defRPr/>
              </a:pPr>
              <a:t>11/27/2017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408DA488-622B-4B03-89F7-0C7090BEF1C8}" type="slidenum">
              <a:rPr lang="en-US"/>
              <a:pPr>
                <a:defRPr/>
              </a:pPr>
              <a:t>‹#›</a:t>
            </a:fld>
            <a:endParaRPr lang="en-US"/>
          </a:p>
        </p:txBody>
      </p:sp>
    </p:spTree>
    <p:extLst>
      <p:ext uri="{BB962C8B-B14F-4D97-AF65-F5344CB8AC3E}">
        <p14:creationId xmlns:p14="http://schemas.microsoft.com/office/powerpoint/2010/main" val="27179905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body"/>
          </p:nvPr>
        </p:nvSpPr>
        <p:spPr>
          <a:xfrm>
            <a:off x="685800" y="4343400"/>
            <a:ext cx="5484960" cy="4113360"/>
          </a:xfrm>
          <a:prstGeom prst="rect">
            <a:avLst/>
          </a:prstGeom>
        </p:spPr>
        <p:txBody>
          <a:bodyPr lIns="0" tIns="0" rIns="0" bIns="0"/>
          <a:lstStyle/>
          <a:p>
            <a:endParaRPr lang="en-IN" sz="2000" strike="noStrike" spc="-1">
              <a:solidFill>
                <a:srgbClr val="000000"/>
              </a:solidFill>
              <a:uFill>
                <a:solidFill>
                  <a:srgbClr val="FFFFFF"/>
                </a:solidFill>
              </a:uFill>
              <a:latin typeface="Arial"/>
            </a:endParaRPr>
          </a:p>
        </p:txBody>
      </p:sp>
      <p:sp>
        <p:nvSpPr>
          <p:cNvPr id="214" name="CustomShape 2"/>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fontAlgn="auto">
              <a:spcBef>
                <a:spcPts val="0"/>
              </a:spcBef>
              <a:spcAft>
                <a:spcPts val="0"/>
              </a:spcAft>
            </a:pPr>
            <a:fld id="{7B5864C3-BD64-4AB8-8401-785AD1003E4F}" type="slidenum">
              <a:rPr lang="en-IN" sz="1200" spc="-1">
                <a:solidFill>
                  <a:srgbClr val="000000"/>
                </a:solidFill>
                <a:uFill>
                  <a:solidFill>
                    <a:srgbClr val="FFFFFF"/>
                  </a:solidFill>
                </a:uFill>
              </a:rPr>
              <a:pPr algn="r" fontAlgn="auto">
                <a:spcBef>
                  <a:spcPts val="0"/>
                </a:spcBef>
                <a:spcAft>
                  <a:spcPts val="0"/>
                </a:spcAft>
              </a:pPr>
              <a:t>1</a:t>
            </a:fld>
            <a:endParaRPr lang="en-IN"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p>
            <a:pPr>
              <a:defRPr/>
            </a:pPr>
            <a:fld id="{DE56D01E-7CD5-4779-B5A8-6F713FF65951}" type="slidenum">
              <a:rPr lang="en-US" smtClean="0"/>
              <a:pPr>
                <a:defRPr/>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Performing actions other than pushing and pulling </a:t>
            </a:r>
            <a:r>
              <a:rPr lang="en-US" dirty="0" err="1"/>
              <a:t>changesets</a:t>
            </a:r>
            <a:r>
              <a:rPr lang="en-US" dirty="0"/>
              <a:t> is extremely fast because the tool only needs to access the hard drive, not a remote server.</a:t>
            </a:r>
          </a:p>
          <a:p>
            <a:r>
              <a:rPr lang="en-US" dirty="0"/>
              <a:t> </a:t>
            </a:r>
          </a:p>
          <a:p>
            <a:pPr lvl="0"/>
            <a:r>
              <a:rPr lang="en-US" dirty="0"/>
              <a:t>Committing new </a:t>
            </a:r>
            <a:r>
              <a:rPr lang="en-US" dirty="0" err="1"/>
              <a:t>changesets</a:t>
            </a:r>
            <a:r>
              <a:rPr lang="en-US" dirty="0"/>
              <a:t> can be done locally without anyone else seeing them. Once you have a group of </a:t>
            </a:r>
            <a:r>
              <a:rPr lang="en-US" dirty="0" err="1"/>
              <a:t>changesets</a:t>
            </a:r>
            <a:r>
              <a:rPr lang="en-US" dirty="0"/>
              <a:t> ready, you can push all of them at once.</a:t>
            </a:r>
          </a:p>
          <a:p>
            <a:r>
              <a:rPr lang="en-US" dirty="0"/>
              <a:t> </a:t>
            </a:r>
          </a:p>
          <a:p>
            <a:pPr lvl="0"/>
            <a:r>
              <a:rPr lang="en-US" dirty="0"/>
              <a:t>Everything but pushing and pulling can be done without an internet connection. So you can work on a plane, and you won’t be forced to commit several </a:t>
            </a:r>
            <a:r>
              <a:rPr lang="en-US" dirty="0" err="1"/>
              <a:t>bugfixes</a:t>
            </a:r>
            <a:r>
              <a:rPr lang="en-US" dirty="0"/>
              <a:t> as one big </a:t>
            </a:r>
            <a:r>
              <a:rPr lang="en-US" dirty="0" err="1"/>
              <a:t>changeset</a:t>
            </a:r>
            <a:r>
              <a:rPr lang="en-US" dirty="0"/>
              <a:t>.</a:t>
            </a:r>
          </a:p>
          <a:p>
            <a:r>
              <a:rPr lang="en-US" dirty="0"/>
              <a:t> </a:t>
            </a:r>
          </a:p>
          <a:p>
            <a:pPr lvl="0"/>
            <a:r>
              <a:rPr lang="en-US" dirty="0"/>
              <a:t>Since each programmer has a full copy of the project repository, they can share changes with one or two other people at a time if they want to get some feedback before showing the changes to everyone.</a:t>
            </a:r>
          </a:p>
          <a:p>
            <a:pPr>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408DA488-622B-4B03-89F7-0C7090BEF1C8}" type="slidenum">
              <a:rPr lang="en-US" smtClean="0"/>
              <a:pPr>
                <a:defRPr/>
              </a:pPr>
              <a:t>6</a:t>
            </a:fld>
            <a:endParaRPr lang="en-US"/>
          </a:p>
        </p:txBody>
      </p:sp>
    </p:spTree>
    <p:extLst>
      <p:ext uri="{BB962C8B-B14F-4D97-AF65-F5344CB8AC3E}">
        <p14:creationId xmlns:p14="http://schemas.microsoft.com/office/powerpoint/2010/main" val="387307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DC6A2012-4C6F-426F-A3E2-AE9F618F49A9}" type="slidenum">
              <a:rPr lang="en-IN" sz="1400" spc="-1" smtClean="0">
                <a:solidFill>
                  <a:srgbClr val="000000"/>
                </a:solidFill>
                <a:uFill>
                  <a:solidFill>
                    <a:srgbClr val="FFFFFF"/>
                  </a:solidFill>
                </a:uFill>
                <a:latin typeface="Times New Roman"/>
              </a:rPr>
              <a:pPr/>
              <a:t>15</a:t>
            </a:fld>
            <a:endParaRPr lang="en-IN" sz="14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6707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defRPr/>
            </a:pPr>
            <a:r>
              <a:rPr lang="en-US" i="1" dirty="0"/>
              <a:t>Every</a:t>
            </a:r>
            <a:r>
              <a:rPr lang="en-US" dirty="0"/>
              <a:t> developer a server-side repository. Each contributor has not one, but two Git repositories: a </a:t>
            </a:r>
            <a:r>
              <a:rPr lang="en-US" b="1" dirty="0"/>
              <a:t>private local one</a:t>
            </a:r>
            <a:r>
              <a:rPr lang="en-US" dirty="0"/>
              <a:t> and a </a:t>
            </a:r>
            <a:r>
              <a:rPr lang="en-US" b="1" dirty="0"/>
              <a:t>public server-side one</a:t>
            </a:r>
            <a:r>
              <a:rPr lang="en-US" dirty="0"/>
              <a:t>.</a:t>
            </a:r>
          </a:p>
          <a:p>
            <a:pPr marL="285750" indent="-285750">
              <a:buFont typeface="Arial" pitchFamily="34" charset="0"/>
              <a:buChar char="•"/>
              <a:defRPr/>
            </a:pPr>
            <a:r>
              <a:rPr lang="en-US" dirty="0"/>
              <a:t>The main advantage of the Forking Workflow is that contributions can be integrated without the need for everybody to push to a single central repository.</a:t>
            </a:r>
            <a:endParaRPr lang="en-US" i="1" dirty="0" smtClean="0"/>
          </a:p>
          <a:p>
            <a:pPr marL="285750" indent="-285750">
              <a:buFont typeface="Arial" pitchFamily="34" charset="0"/>
              <a:buChar char="•"/>
              <a:defRPr/>
            </a:pPr>
            <a:r>
              <a:rPr lang="en-US" i="1" dirty="0" smtClean="0"/>
              <a:t>Every</a:t>
            </a:r>
            <a:r>
              <a:rPr lang="en-US" dirty="0"/>
              <a:t> developer a server-side repository. Each contributor has not one, but two Git repositories: a </a:t>
            </a:r>
            <a:r>
              <a:rPr lang="en-US" b="1" dirty="0"/>
              <a:t>private local one</a:t>
            </a:r>
            <a:r>
              <a:rPr lang="en-US" dirty="0"/>
              <a:t> and a </a:t>
            </a:r>
            <a:r>
              <a:rPr lang="en-US" b="1" dirty="0"/>
              <a:t>public server-side one</a:t>
            </a:r>
            <a:r>
              <a:rPr lang="en-US" dirty="0"/>
              <a:t>.</a:t>
            </a:r>
          </a:p>
          <a:p>
            <a:pPr marL="285750" indent="-285750">
              <a:buFont typeface="Arial" pitchFamily="34" charset="0"/>
              <a:buChar char="•"/>
              <a:defRPr/>
            </a:pPr>
            <a:r>
              <a:rPr lang="en-US" dirty="0"/>
              <a:t>The main advantage of the Forking Workflow is that contributions can be integrated without the need for everybody to push to a single central repository. Developers push to </a:t>
            </a:r>
            <a:r>
              <a:rPr lang="en-US" i="1" dirty="0"/>
              <a:t>their own</a:t>
            </a:r>
            <a:r>
              <a:rPr lang="en-US" dirty="0"/>
              <a:t> server-side repositories, and only the project maintainer can push to the official repository. This allows the maintainer to accept commits from any developer without giving them write access to the official codebase.</a:t>
            </a:r>
          </a:p>
          <a:p>
            <a:pPr marL="285750" indent="-285750">
              <a:buFont typeface="Arial" pitchFamily="34" charset="0"/>
              <a:buChar char="•"/>
              <a:defRPr/>
            </a:pPr>
            <a:r>
              <a:rPr lang="en-US" dirty="0"/>
              <a:t>This also makes it an ideal workflow for open source projects.</a:t>
            </a:r>
          </a:p>
          <a:p>
            <a:endParaRPr lang="en-US" dirty="0"/>
          </a:p>
        </p:txBody>
      </p:sp>
      <p:sp>
        <p:nvSpPr>
          <p:cNvPr id="4" name="Slide Number Placeholder 3"/>
          <p:cNvSpPr>
            <a:spLocks noGrp="1"/>
          </p:cNvSpPr>
          <p:nvPr>
            <p:ph type="sldNum" sz="quarter" idx="10"/>
          </p:nvPr>
        </p:nvSpPr>
        <p:spPr/>
        <p:txBody>
          <a:bodyPr/>
          <a:lstStyle/>
          <a:p>
            <a:pPr>
              <a:defRPr/>
            </a:pPr>
            <a:fld id="{408DA488-622B-4B03-89F7-0C7090BEF1C8}" type="slidenum">
              <a:rPr lang="en-US" smtClean="0"/>
              <a:pPr>
                <a:defRPr/>
              </a:pPr>
              <a:t>22</a:t>
            </a:fld>
            <a:endParaRPr lang="en-US"/>
          </a:p>
        </p:txBody>
      </p:sp>
    </p:spTree>
    <p:extLst>
      <p:ext uri="{BB962C8B-B14F-4D97-AF65-F5344CB8AC3E}">
        <p14:creationId xmlns:p14="http://schemas.microsoft.com/office/powerpoint/2010/main" val="640063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 Option 1">
    <p:spTree>
      <p:nvGrpSpPr>
        <p:cNvPr id="1" name=""/>
        <p:cNvGrpSpPr/>
        <p:nvPr/>
      </p:nvGrpSpPr>
      <p:grpSpPr>
        <a:xfrm>
          <a:off x="0" y="0"/>
          <a:ext cx="0" cy="0"/>
          <a:chOff x="0" y="0"/>
          <a:chExt cx="0" cy="0"/>
        </a:xfrm>
      </p:grpSpPr>
      <p:sp>
        <p:nvSpPr>
          <p:cNvPr id="3" name="Rectangle 2"/>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Rectangle 3"/>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1"/>
          <p:cNvSpPr>
            <a:spLocks noGrp="1"/>
          </p:cNvSpPr>
          <p:nvPr>
            <p:ph type="title"/>
          </p:nvPr>
        </p:nvSpPr>
        <p:spPr>
          <a:xfrm>
            <a:off x="1658112" y="1116433"/>
            <a:ext cx="7257288" cy="566610"/>
          </a:xfrm>
          <a:prstGeom prst="rect">
            <a:avLst/>
          </a:prstGeom>
        </p:spPr>
        <p:txBody>
          <a:bodyPr/>
          <a:lstStyle>
            <a:lvl1pPr algn="l">
              <a:defRPr sz="3200" baseline="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2660EB3A-D604-4AB8-B6FE-517D58584C80}" type="slidenum">
              <a:rPr lang="en-US"/>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2112569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Content/Bullet Slide with image">
    <p:spTree>
      <p:nvGrpSpPr>
        <p:cNvPr id="1" name=""/>
        <p:cNvGrpSpPr/>
        <p:nvPr/>
      </p:nvGrpSpPr>
      <p:grpSpPr>
        <a:xfrm>
          <a:off x="0" y="0"/>
          <a:ext cx="0" cy="0"/>
          <a:chOff x="0" y="0"/>
          <a:chExt cx="0" cy="0"/>
        </a:xfrm>
      </p:grpSpPr>
      <p:pic>
        <p:nvPicPr>
          <p:cNvPr id="4"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r="-3629" b="8450"/>
          <a:stretch>
            <a:fillRect/>
          </a:stretch>
        </p:blipFill>
        <p:spPr bwMode="auto">
          <a:xfrm>
            <a:off x="2552700" y="2982913"/>
            <a:ext cx="65913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en-US" sz="900">
                <a:solidFill>
                  <a:srgbClr val="0075B0"/>
                </a:solidFill>
                <a:ea typeface="Kozuka Gothic Pro R" pitchFamily="34" charset="-128"/>
                <a:cs typeface="Arial" charset="0"/>
              </a:rPr>
              <a:t>www.cybage.com</a:t>
            </a:r>
          </a:p>
        </p:txBody>
      </p:sp>
      <p:sp>
        <p:nvSpPr>
          <p:cNvPr id="8" name="Footer Placeholder 3"/>
          <p:cNvSpPr txBox="1">
            <a:spLocks noGrp="1"/>
          </p:cNvSpPr>
          <p:nvPr userDrawn="1"/>
        </p:nvSpPr>
        <p:spPr bwMode="auto">
          <a:xfrm>
            <a:off x="3733800" y="6497638"/>
            <a:ext cx="5267325" cy="238125"/>
          </a:xfrm>
          <a:prstGeom prst="rect">
            <a:avLst/>
          </a:prstGeom>
          <a:noFill/>
          <a:ln w="9525">
            <a:noFill/>
            <a:miter lim="800000"/>
            <a:headEnd/>
            <a:tailEnd/>
          </a:ln>
        </p:spPr>
        <p:txBody>
          <a:bodyPr/>
          <a:lstStyle/>
          <a:p>
            <a:pPr algn="r" fontAlgn="auto">
              <a:spcBef>
                <a:spcPts val="0"/>
              </a:spcBef>
              <a:spcAft>
                <a:spcPts val="0"/>
              </a:spcAft>
              <a:defRPr/>
            </a:pPr>
            <a:r>
              <a:rPr lang="en-US" sz="650" dirty="0" smtClean="0">
                <a:latin typeface="Kozuka Gothic Pro M" pitchFamily="34" charset="-128"/>
              </a:rPr>
              <a:t> </a:t>
            </a:r>
            <a:r>
              <a:rPr lang="en-US" sz="650" dirty="0" smtClean="0">
                <a:solidFill>
                  <a:schemeClr val="tx1">
                    <a:lumMod val="85000"/>
                    <a:lumOff val="15000"/>
                  </a:schemeClr>
                </a:solidFill>
                <a:latin typeface="Microsoft Sans Serif" pitchFamily="34" charset="0"/>
                <a:cs typeface="Microsoft Sans Serif" pitchFamily="34" charset="0"/>
              </a:rPr>
              <a:t>Copyright © 2016.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Software Pvt. Ltd. All Rights Reserved.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Confidential.</a:t>
            </a:r>
            <a:endParaRPr lang="en-US" sz="650" dirty="0">
              <a:solidFill>
                <a:schemeClr val="tx1">
                  <a:lumMod val="85000"/>
                  <a:lumOff val="15000"/>
                </a:schemeClr>
              </a:solidFill>
              <a:latin typeface="Microsoft Sans Serif" pitchFamily="34" charset="0"/>
              <a:cs typeface="Microsoft Sans Serif" pitchFamily="34" charset="0"/>
            </a:endParaRPr>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12" name="Text Placeholder 3"/>
          <p:cNvSpPr>
            <a:spLocks noGrp="1"/>
          </p:cNvSpPr>
          <p:nvPr>
            <p:ph type="body" sz="half" idx="2"/>
          </p:nvPr>
        </p:nvSpPr>
        <p:spPr>
          <a:xfrm>
            <a:off x="1645666" y="1721802"/>
            <a:ext cx="7269734" cy="4724717"/>
          </a:xfrm>
          <a:prstGeom prst="rect">
            <a:avLst/>
          </a:prstGeom>
        </p:spPr>
        <p:txBody>
          <a:bodyPr/>
          <a:lstStyle>
            <a:lvl1pPr marL="457200" indent="-228600">
              <a:buFont typeface="Arial" pitchFamily="34" charset="0"/>
              <a:buChar char="•"/>
              <a:defRPr sz="18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632EA29C-C541-4170-82C5-9362BD02D04E}" type="slidenum">
              <a:rPr lang="en-US"/>
              <a:pPr>
                <a:defRPr/>
              </a:pPr>
              <a:t>‹#›</a:t>
            </a:fld>
            <a:endParaRPr lang="en-US" dirty="0"/>
          </a:p>
        </p:txBody>
      </p:sp>
    </p:spTree>
    <p:extLst>
      <p:ext uri="{BB962C8B-B14F-4D97-AF65-F5344CB8AC3E}">
        <p14:creationId xmlns:p14="http://schemas.microsoft.com/office/powerpoint/2010/main" val="3019029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gram Slide with Text - Opt 1">
    <p:spTree>
      <p:nvGrpSpPr>
        <p:cNvPr id="1" name=""/>
        <p:cNvGrpSpPr/>
        <p:nvPr/>
      </p:nvGrpSpPr>
      <p:grpSpPr>
        <a:xfrm>
          <a:off x="0" y="0"/>
          <a:ext cx="0" cy="0"/>
          <a:chOff x="0" y="0"/>
          <a:chExt cx="0" cy="0"/>
        </a:xfrm>
      </p:grpSpPr>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en-US" sz="900">
                <a:solidFill>
                  <a:srgbClr val="0075B0"/>
                </a:solidFill>
                <a:ea typeface="Kozuka Gothic Pro R" pitchFamily="34" charset="-128"/>
                <a:cs typeface="Arial" charset="0"/>
              </a:rPr>
              <a:t>www.cybage.com</a:t>
            </a:r>
          </a:p>
        </p:txBody>
      </p:sp>
      <p:sp>
        <p:nvSpPr>
          <p:cNvPr id="9" name="Text Placeholder 3"/>
          <p:cNvSpPr>
            <a:spLocks noGrp="1"/>
          </p:cNvSpPr>
          <p:nvPr>
            <p:ph type="body" sz="half" idx="2"/>
          </p:nvPr>
        </p:nvSpPr>
        <p:spPr>
          <a:xfrm>
            <a:off x="1645666" y="5306251"/>
            <a:ext cx="7269734" cy="1423733"/>
          </a:xfrm>
          <a:prstGeom prst="rect">
            <a:avLst/>
          </a:prstGeom>
        </p:spPr>
        <p:txBody>
          <a:bodyPr/>
          <a:lstStyle>
            <a:lvl1pPr marL="228600" indent="-228600">
              <a:buFont typeface="Arial" pitchFamily="34" charset="0"/>
              <a:buNone/>
              <a:defRPr sz="17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Picture Placeholder 2"/>
          <p:cNvSpPr>
            <a:spLocks noGrp="1"/>
          </p:cNvSpPr>
          <p:nvPr>
            <p:ph type="pic" idx="1"/>
          </p:nvPr>
        </p:nvSpPr>
        <p:spPr>
          <a:xfrm>
            <a:off x="1752600" y="1856231"/>
            <a:ext cx="5644896" cy="3154681"/>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20"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089CA7F7-F4C4-4DC2-8A57-21C659CD7216}" type="slidenum">
              <a:rPr lang="en-US"/>
              <a:pPr>
                <a:defRPr/>
              </a:pPr>
              <a:t>‹#›</a:t>
            </a:fld>
            <a:endParaRPr lang="en-US" dirty="0"/>
          </a:p>
        </p:txBody>
      </p:sp>
    </p:spTree>
    <p:extLst>
      <p:ext uri="{BB962C8B-B14F-4D97-AF65-F5344CB8AC3E}">
        <p14:creationId xmlns:p14="http://schemas.microsoft.com/office/powerpoint/2010/main" val="2969698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gram with Text - Opt 2">
    <p:spTree>
      <p:nvGrpSpPr>
        <p:cNvPr id="1" name=""/>
        <p:cNvGrpSpPr/>
        <p:nvPr/>
      </p:nvGrpSpPr>
      <p:grpSpPr>
        <a:xfrm>
          <a:off x="0" y="0"/>
          <a:ext cx="0" cy="0"/>
          <a:chOff x="0" y="0"/>
          <a:chExt cx="0" cy="0"/>
        </a:xfrm>
      </p:grpSpPr>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en-US" sz="900">
                <a:solidFill>
                  <a:srgbClr val="0075B0"/>
                </a:solidFill>
                <a:ea typeface="Kozuka Gothic Pro R" pitchFamily="34" charset="-128"/>
                <a:cs typeface="Arial" charset="0"/>
              </a:rPr>
              <a:t>www.cybage.com</a:t>
            </a:r>
          </a:p>
        </p:txBody>
      </p:sp>
      <p:sp>
        <p:nvSpPr>
          <p:cNvPr id="13" name="Picture Placeholder 2"/>
          <p:cNvSpPr>
            <a:spLocks noGrp="1"/>
          </p:cNvSpPr>
          <p:nvPr>
            <p:ph type="pic" idx="1"/>
          </p:nvPr>
        </p:nvSpPr>
        <p:spPr>
          <a:xfrm>
            <a:off x="228600" y="1856231"/>
            <a:ext cx="4260850" cy="3154681"/>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22" name="Title 1"/>
          <p:cNvSpPr>
            <a:spLocks noGrp="1"/>
          </p:cNvSpPr>
          <p:nvPr>
            <p:ph type="title"/>
          </p:nvPr>
        </p:nvSpPr>
        <p:spPr>
          <a:xfrm>
            <a:off x="1658112" y="799720"/>
            <a:ext cx="7257288" cy="566610"/>
          </a:xfrm>
          <a:prstGeom prst="rect">
            <a:avLst/>
          </a:prstGeom>
        </p:spPr>
        <p:txBody>
          <a:bodyPr/>
          <a:lstStyle>
            <a:lvl1pPr algn="l">
              <a:defRPr sz="250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9" name="Text Placeholder 3"/>
          <p:cNvSpPr>
            <a:spLocks noGrp="1"/>
          </p:cNvSpPr>
          <p:nvPr>
            <p:ph type="body" sz="half" idx="10"/>
          </p:nvPr>
        </p:nvSpPr>
        <p:spPr>
          <a:xfrm>
            <a:off x="4572000" y="1758379"/>
            <a:ext cx="4343400" cy="3612070"/>
          </a:xfrm>
          <a:prstGeom prst="rect">
            <a:avLst/>
          </a:prstGeom>
        </p:spPr>
        <p:txBody>
          <a:bodyPr/>
          <a:lstStyle>
            <a:lvl1pPr marL="228600" indent="-228600">
              <a:buFont typeface="Arial" pitchFamily="34" charset="0"/>
              <a:buNone/>
              <a:defRPr sz="17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Slide Number Placeholder 5"/>
          <p:cNvSpPr>
            <a:spLocks noGrp="1"/>
          </p:cNvSpPr>
          <p:nvPr>
            <p:ph type="sldNum" sz="quarter" idx="11"/>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21EA9D3A-9DF0-413E-93DD-8C0E48055F8C}" type="slidenum">
              <a:rPr lang="en-US"/>
              <a:pPr>
                <a:defRPr/>
              </a:pPr>
              <a:t>‹#›</a:t>
            </a:fld>
            <a:endParaRPr lang="en-US" dirty="0"/>
          </a:p>
        </p:txBody>
      </p:sp>
    </p:spTree>
    <p:extLst>
      <p:ext uri="{BB962C8B-B14F-4D97-AF65-F5344CB8AC3E}">
        <p14:creationId xmlns:p14="http://schemas.microsoft.com/office/powerpoint/2010/main" val="3832192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 with Text - Option 3">
    <p:spTree>
      <p:nvGrpSpPr>
        <p:cNvPr id="1" name=""/>
        <p:cNvGrpSpPr/>
        <p:nvPr/>
      </p:nvGrpSpPr>
      <p:grpSpPr>
        <a:xfrm>
          <a:off x="0" y="0"/>
          <a:ext cx="0" cy="0"/>
          <a:chOff x="0" y="0"/>
          <a:chExt cx="0" cy="0"/>
        </a:xfrm>
      </p:grpSpPr>
      <p:sp>
        <p:nvSpPr>
          <p:cNvPr id="5" name="Rectangle 4"/>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en-US" sz="900">
                <a:solidFill>
                  <a:srgbClr val="0075B0"/>
                </a:solidFill>
                <a:ea typeface="Kozuka Gothic Pro R" pitchFamily="34" charset="-128"/>
                <a:cs typeface="Arial" charset="0"/>
              </a:rPr>
              <a:t>www.cybage.com</a:t>
            </a:r>
          </a:p>
        </p:txBody>
      </p:sp>
      <p:sp>
        <p:nvSpPr>
          <p:cNvPr id="8" name="Rectangle 3"/>
          <p:cNvSpPr>
            <a:spLocks noChangeArrowheads="1"/>
          </p:cNvSpPr>
          <p:nvPr userDrawn="1"/>
        </p:nvSpPr>
        <p:spPr bwMode="auto">
          <a:xfrm>
            <a:off x="209550" y="2327275"/>
            <a:ext cx="2155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a:solidFill>
                  <a:schemeClr val="bg1"/>
                </a:solidFill>
                <a:latin typeface="Microsoft Sans Serif" pitchFamily="34" charset="0"/>
                <a:ea typeface="Kozuka Gothic Pro L" pitchFamily="34" charset="-128"/>
                <a:cs typeface="Microsoft Sans Serif" pitchFamily="34" charset="0"/>
              </a:rPr>
              <a:t>Place image here</a:t>
            </a:r>
          </a:p>
        </p:txBody>
      </p:sp>
      <p:sp>
        <p:nvSpPr>
          <p:cNvPr id="15" name="Picture Placeholder 2"/>
          <p:cNvSpPr>
            <a:spLocks noGrp="1"/>
          </p:cNvSpPr>
          <p:nvPr>
            <p:ph type="pic" idx="1"/>
          </p:nvPr>
        </p:nvSpPr>
        <p:spPr>
          <a:xfrm>
            <a:off x="228600" y="1856232"/>
            <a:ext cx="2136775" cy="158204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12" name="Text Placeholder 3"/>
          <p:cNvSpPr>
            <a:spLocks noGrp="1"/>
          </p:cNvSpPr>
          <p:nvPr>
            <p:ph type="body" sz="half" idx="10"/>
          </p:nvPr>
        </p:nvSpPr>
        <p:spPr>
          <a:xfrm>
            <a:off x="2498280" y="1721803"/>
            <a:ext cx="6389687" cy="3612070"/>
          </a:xfrm>
          <a:prstGeom prst="rect">
            <a:avLst/>
          </a:prstGeom>
        </p:spPr>
        <p:txBody>
          <a:bodyPr/>
          <a:lstStyle>
            <a:lvl1pPr marL="228600" indent="-228600">
              <a:buFont typeface="Arial" pitchFamily="34" charset="0"/>
              <a:buNone/>
              <a:defRPr sz="17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9" name="Slide Number Placeholder 5"/>
          <p:cNvSpPr>
            <a:spLocks noGrp="1"/>
          </p:cNvSpPr>
          <p:nvPr>
            <p:ph type="sldNum" sz="quarter" idx="11"/>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B2D103BA-A63D-434B-BBAA-F783C63294D6}" type="slidenum">
              <a:rPr lang="en-US"/>
              <a:pPr>
                <a:defRPr/>
              </a:pPr>
              <a:t>‹#›</a:t>
            </a:fld>
            <a:endParaRPr lang="en-US" dirty="0"/>
          </a:p>
        </p:txBody>
      </p:sp>
    </p:spTree>
    <p:extLst>
      <p:ext uri="{BB962C8B-B14F-4D97-AF65-F5344CB8AC3E}">
        <p14:creationId xmlns:p14="http://schemas.microsoft.com/office/powerpoint/2010/main" val="724201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with 4 tables">
    <p:spTree>
      <p:nvGrpSpPr>
        <p:cNvPr id="1" name=""/>
        <p:cNvGrpSpPr/>
        <p:nvPr/>
      </p:nvGrpSpPr>
      <p:grpSpPr>
        <a:xfrm>
          <a:off x="0" y="0"/>
          <a:ext cx="0" cy="0"/>
          <a:chOff x="0" y="0"/>
          <a:chExt cx="0" cy="0"/>
        </a:xfrm>
      </p:grpSpPr>
      <p:sp>
        <p:nvSpPr>
          <p:cNvPr id="11" name="Rectangle 10"/>
          <p:cNvSpPr/>
          <p:nvPr userDrawn="1"/>
        </p:nvSpPr>
        <p:spPr bwMode="auto">
          <a:xfrm flipH="1">
            <a:off x="-9525" y="1457325"/>
            <a:ext cx="2286000" cy="795338"/>
          </a:xfrm>
          <a:prstGeom prst="rect">
            <a:avLst/>
          </a:prstGeom>
          <a:solidFill>
            <a:srgbClr val="00547E">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bwMode="auto">
          <a:xfrm flipH="1">
            <a:off x="4572000" y="1457325"/>
            <a:ext cx="2286000" cy="795338"/>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p:nvSpPr>
        <p:spPr bwMode="auto">
          <a:xfrm flipH="1">
            <a:off x="6858000" y="1457325"/>
            <a:ext cx="2286000" cy="795338"/>
          </a:xfrm>
          <a:prstGeom prst="rect">
            <a:avLst/>
          </a:prstGeom>
          <a:solidFill>
            <a:srgbClr val="EB7E0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bwMode="auto">
          <a:xfrm flipH="1">
            <a:off x="2278063" y="1457325"/>
            <a:ext cx="2293937" cy="795338"/>
          </a:xfrm>
          <a:prstGeom prst="rect">
            <a:avLst/>
          </a:prstGeom>
          <a:solidFill>
            <a:srgbClr val="0075B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bwMode="auto">
          <a:xfrm flipH="1" flipV="1">
            <a:off x="2278063" y="2252663"/>
            <a:ext cx="2293937" cy="3343275"/>
          </a:xfrm>
          <a:prstGeom prst="rect">
            <a:avLst/>
          </a:prstGeom>
          <a:solidFill>
            <a:srgbClr val="69CAFB">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bwMode="auto">
          <a:xfrm flipH="1" flipV="1">
            <a:off x="4572000" y="2252663"/>
            <a:ext cx="2286000" cy="3343275"/>
          </a:xfrm>
          <a:prstGeom prst="rect">
            <a:avLst/>
          </a:prstGeom>
          <a:solidFill>
            <a:srgbClr val="FAB16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
                <a:schemeClr val="tx1">
                  <a:lumMod val="75000"/>
                  <a:lumOff val="25000"/>
                </a:schemeClr>
              </a:buClr>
              <a:defRPr/>
            </a:pPr>
            <a:endParaRPr lang="en-US"/>
          </a:p>
        </p:txBody>
      </p:sp>
      <p:sp>
        <p:nvSpPr>
          <p:cNvPr id="17" name="Rectangle 16"/>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a:p>
        </p:txBody>
      </p:sp>
      <p:sp>
        <p:nvSpPr>
          <p:cNvPr id="18" name="Rectangle 17"/>
          <p:cNvSpPr/>
          <p:nvPr/>
        </p:nvSpPr>
        <p:spPr bwMode="auto">
          <a:xfrm flipH="1" flipV="1">
            <a:off x="-9525" y="2252663"/>
            <a:ext cx="2286000" cy="3343275"/>
          </a:xfrm>
          <a:prstGeom prst="rect">
            <a:avLst/>
          </a:prstGeom>
          <a:solidFill>
            <a:srgbClr val="44BDF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
                <a:schemeClr val="tx1">
                  <a:lumMod val="75000"/>
                  <a:lumOff val="25000"/>
                </a:schemeClr>
              </a:buClr>
              <a:defRPr/>
            </a:pPr>
            <a:endParaRPr lang="en-US"/>
          </a:p>
        </p:txBody>
      </p:sp>
      <p:sp>
        <p:nvSpPr>
          <p:cNvPr id="19" name="Rectangle 18"/>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20" name="Rectangle 19"/>
          <p:cNvSpPr/>
          <p:nvPr userDrawn="1"/>
        </p:nvSpPr>
        <p:spPr bwMode="auto">
          <a:xfrm flipH="1" flipV="1">
            <a:off x="6858000" y="2252663"/>
            <a:ext cx="2286000" cy="3343275"/>
          </a:xfrm>
          <a:prstGeom prst="rect">
            <a:avLst/>
          </a:prstGeom>
          <a:solidFill>
            <a:srgbClr val="FDD9B1">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en-US" sz="900">
                <a:solidFill>
                  <a:srgbClr val="0075B0"/>
                </a:solidFill>
                <a:ea typeface="Kozuka Gothic Pro R" pitchFamily="34" charset="-128"/>
                <a:cs typeface="Arial" charset="0"/>
              </a:rPr>
              <a:t>www.cybage.com</a:t>
            </a:r>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2" name="Text Placeholder 3"/>
          <p:cNvSpPr>
            <a:spLocks noGrp="1"/>
          </p:cNvSpPr>
          <p:nvPr>
            <p:ph type="body" sz="half" idx="2"/>
          </p:nvPr>
        </p:nvSpPr>
        <p:spPr>
          <a:xfrm>
            <a:off x="128017" y="1545146"/>
            <a:ext cx="1920240" cy="713422"/>
          </a:xfrm>
          <a:prstGeom prst="rect">
            <a:avLst/>
          </a:prstGeom>
        </p:spPr>
        <p:txBody>
          <a:bodyPr/>
          <a:lstStyle>
            <a:lvl1pPr marL="0" indent="0">
              <a:buNone/>
              <a:defRPr sz="170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36" name="Text Placeholder 3"/>
          <p:cNvSpPr>
            <a:spLocks noGrp="1"/>
          </p:cNvSpPr>
          <p:nvPr>
            <p:ph type="body" sz="half" idx="11"/>
          </p:nvPr>
        </p:nvSpPr>
        <p:spPr>
          <a:xfrm>
            <a:off x="2267713" y="1545146"/>
            <a:ext cx="1920240" cy="713422"/>
          </a:xfrm>
          <a:prstGeom prst="rect">
            <a:avLst/>
          </a:prstGeom>
        </p:spPr>
        <p:txBody>
          <a:bodyPr/>
          <a:lstStyle>
            <a:lvl1pPr marL="0" indent="0">
              <a:buNone/>
              <a:defRPr sz="170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42" name="Text Placeholder 3"/>
          <p:cNvSpPr>
            <a:spLocks noGrp="1"/>
          </p:cNvSpPr>
          <p:nvPr>
            <p:ph type="body" sz="half" idx="13"/>
          </p:nvPr>
        </p:nvSpPr>
        <p:spPr>
          <a:xfrm>
            <a:off x="4562856" y="1545146"/>
            <a:ext cx="1920240" cy="713422"/>
          </a:xfrm>
          <a:prstGeom prst="rect">
            <a:avLst/>
          </a:prstGeom>
        </p:spPr>
        <p:txBody>
          <a:bodyPr/>
          <a:lstStyle>
            <a:lvl1pPr marL="0" indent="0">
              <a:buNone/>
              <a:defRPr lang="en-US" sz="1700" kern="1200" dirty="0" smtClean="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9" name="Text Placeholder 3"/>
          <p:cNvSpPr>
            <a:spLocks noGrp="1"/>
          </p:cNvSpPr>
          <p:nvPr>
            <p:ph type="body" sz="half" idx="15"/>
          </p:nvPr>
        </p:nvSpPr>
        <p:spPr>
          <a:xfrm>
            <a:off x="6848856" y="1545146"/>
            <a:ext cx="1920240" cy="713422"/>
          </a:xfrm>
          <a:prstGeom prst="rect">
            <a:avLst/>
          </a:prstGeom>
        </p:spPr>
        <p:txBody>
          <a:bodyPr/>
          <a:lstStyle>
            <a:lvl1pPr marL="0" indent="0">
              <a:buNone/>
              <a:defRPr lang="en-US" sz="1700" kern="1200" dirty="0" smtClean="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21" name="Text Placeholder 3"/>
          <p:cNvSpPr>
            <a:spLocks noGrp="1"/>
          </p:cNvSpPr>
          <p:nvPr>
            <p:ph type="body" sz="half" idx="17"/>
          </p:nvPr>
        </p:nvSpPr>
        <p:spPr>
          <a:xfrm>
            <a:off x="128017" y="2413826"/>
            <a:ext cx="1920240" cy="713422"/>
          </a:xfrm>
          <a:prstGeom prst="rect">
            <a:avLst/>
          </a:prstGeom>
        </p:spPr>
        <p:txBody>
          <a:bodyPr/>
          <a:lstStyle>
            <a:lvl1pPr marL="119063" marR="0" indent="-119063" algn="l" defTabSz="914400" rtl="0" eaLnBrk="1" fontAlgn="auto" latinLnBrk="0" hangingPunct="1">
              <a:lnSpc>
                <a:spcPct val="100000"/>
              </a:lnSpc>
              <a:spcBef>
                <a:spcPts val="400"/>
              </a:spcBef>
              <a:spcAft>
                <a:spcPts val="0"/>
              </a:spcAft>
              <a:buClrTx/>
              <a:buSzTx/>
              <a:buFont typeface="Arial" pitchFamily="34" charset="0"/>
              <a:buChar char="•"/>
              <a:tabLst/>
              <a:defRPr sz="14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2" name="Text Placeholder 3"/>
          <p:cNvSpPr>
            <a:spLocks noGrp="1"/>
          </p:cNvSpPr>
          <p:nvPr>
            <p:ph type="body" sz="half" idx="18"/>
          </p:nvPr>
        </p:nvSpPr>
        <p:spPr>
          <a:xfrm>
            <a:off x="2267712" y="2413826"/>
            <a:ext cx="1920240" cy="713422"/>
          </a:xfrm>
          <a:prstGeom prst="rect">
            <a:avLst/>
          </a:prstGeom>
        </p:spPr>
        <p:txBody>
          <a:bodyPr/>
          <a:lstStyle>
            <a:lvl1pPr marL="119063" marR="0" indent="-119063" algn="l" defTabSz="914400" rtl="0" eaLnBrk="1" fontAlgn="auto" latinLnBrk="0" hangingPunct="1">
              <a:lnSpc>
                <a:spcPct val="100000"/>
              </a:lnSpc>
              <a:spcBef>
                <a:spcPts val="400"/>
              </a:spcBef>
              <a:spcAft>
                <a:spcPts val="0"/>
              </a:spcAft>
              <a:buClrTx/>
              <a:buSzTx/>
              <a:buFont typeface="Arial" pitchFamily="34" charset="0"/>
              <a:buChar char="•"/>
              <a:tabLst/>
              <a:defRPr sz="14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4" name="Text Placeholder 3"/>
          <p:cNvSpPr>
            <a:spLocks noGrp="1"/>
          </p:cNvSpPr>
          <p:nvPr>
            <p:ph type="body" sz="half" idx="19"/>
          </p:nvPr>
        </p:nvSpPr>
        <p:spPr>
          <a:xfrm>
            <a:off x="4572000" y="2413826"/>
            <a:ext cx="1920240" cy="713422"/>
          </a:xfrm>
          <a:prstGeom prst="rect">
            <a:avLst/>
          </a:prstGeom>
        </p:spPr>
        <p:txBody>
          <a:bodyPr/>
          <a:lstStyle>
            <a:lvl1pPr marL="119063" marR="0" indent="-119063" algn="l" defTabSz="914400" rtl="0" eaLnBrk="1" fontAlgn="auto" latinLnBrk="0" hangingPunct="1">
              <a:lnSpc>
                <a:spcPct val="100000"/>
              </a:lnSpc>
              <a:spcBef>
                <a:spcPts val="400"/>
              </a:spcBef>
              <a:spcAft>
                <a:spcPts val="0"/>
              </a:spcAft>
              <a:buClrTx/>
              <a:buSzTx/>
              <a:buFont typeface="Arial" pitchFamily="34" charset="0"/>
              <a:buChar char="•"/>
              <a:tabLst/>
              <a:defRPr sz="14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5" name="Text Placeholder 3"/>
          <p:cNvSpPr>
            <a:spLocks noGrp="1"/>
          </p:cNvSpPr>
          <p:nvPr>
            <p:ph type="body" sz="half" idx="20"/>
          </p:nvPr>
        </p:nvSpPr>
        <p:spPr>
          <a:xfrm>
            <a:off x="6857999" y="2413826"/>
            <a:ext cx="1920240" cy="713422"/>
          </a:xfrm>
          <a:prstGeom prst="rect">
            <a:avLst/>
          </a:prstGeom>
        </p:spPr>
        <p:txBody>
          <a:bodyPr/>
          <a:lstStyle>
            <a:lvl1pPr marL="119063" marR="0" indent="-119063" algn="l" defTabSz="914400" rtl="0" eaLnBrk="1" fontAlgn="auto" latinLnBrk="0" hangingPunct="1">
              <a:lnSpc>
                <a:spcPct val="100000"/>
              </a:lnSpc>
              <a:spcBef>
                <a:spcPts val="400"/>
              </a:spcBef>
              <a:spcAft>
                <a:spcPts val="0"/>
              </a:spcAft>
              <a:buClrTx/>
              <a:buSzTx/>
              <a:buFont typeface="Arial" pitchFamily="34" charset="0"/>
              <a:buChar char="•"/>
              <a:tabLst/>
              <a:defRPr sz="14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6" name="Slide Number Placeholder 5"/>
          <p:cNvSpPr>
            <a:spLocks noGrp="1"/>
          </p:cNvSpPr>
          <p:nvPr>
            <p:ph type="sldNum" sz="quarter" idx="21"/>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E2CAF88E-6F27-44C8-9EA2-48A00F8046E9}" type="slidenum">
              <a:rPr lang="en-US"/>
              <a:pPr>
                <a:defRPr/>
              </a:pPr>
              <a:t>‹#›</a:t>
            </a:fld>
            <a:endParaRPr lang="en-US" dirty="0"/>
          </a:p>
        </p:txBody>
      </p:sp>
    </p:spTree>
    <p:extLst>
      <p:ext uri="{BB962C8B-B14F-4D97-AF65-F5344CB8AC3E}">
        <p14:creationId xmlns:p14="http://schemas.microsoft.com/office/powerpoint/2010/main" val="419421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with 3 tables">
    <p:spTree>
      <p:nvGrpSpPr>
        <p:cNvPr id="1" name=""/>
        <p:cNvGrpSpPr/>
        <p:nvPr/>
      </p:nvGrpSpPr>
      <p:grpSpPr>
        <a:xfrm>
          <a:off x="0" y="0"/>
          <a:ext cx="0" cy="0"/>
          <a:chOff x="0" y="0"/>
          <a:chExt cx="0" cy="0"/>
        </a:xfrm>
      </p:grpSpPr>
      <p:sp>
        <p:nvSpPr>
          <p:cNvPr id="11" name="Rectangle 10"/>
          <p:cNvSpPr/>
          <p:nvPr userDrawn="1"/>
        </p:nvSpPr>
        <p:spPr>
          <a:xfrm flipV="1">
            <a:off x="2286000" y="2252663"/>
            <a:ext cx="2286000" cy="3343275"/>
          </a:xfrm>
          <a:prstGeom prst="rect">
            <a:avLst/>
          </a:prstGeom>
          <a:solidFill>
            <a:srgbClr val="44BDF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userDrawn="1"/>
        </p:nvSpPr>
        <p:spPr>
          <a:xfrm flipV="1">
            <a:off x="6858000" y="2252663"/>
            <a:ext cx="2286000" cy="3343275"/>
          </a:xfrm>
          <a:prstGeom prst="rect">
            <a:avLst/>
          </a:prstGeom>
          <a:solidFill>
            <a:srgbClr val="44BDF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flipV="1">
            <a:off x="4572000" y="2252663"/>
            <a:ext cx="2286000" cy="3343275"/>
          </a:xfrm>
          <a:prstGeom prst="rect">
            <a:avLst/>
          </a:prstGeom>
          <a:solidFill>
            <a:srgbClr val="65C9F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userDrawn="1"/>
        </p:nvSpPr>
        <p:spPr>
          <a:xfrm flipV="1">
            <a:off x="2286000" y="1457325"/>
            <a:ext cx="2286000" cy="795338"/>
          </a:xfrm>
          <a:prstGeom prst="rect">
            <a:avLst/>
          </a:prstGeom>
          <a:solidFill>
            <a:srgbClr val="00547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userDrawn="1"/>
        </p:nvSpPr>
        <p:spPr>
          <a:xfrm flipV="1">
            <a:off x="4572000" y="1457325"/>
            <a:ext cx="2286000" cy="795338"/>
          </a:xfrm>
          <a:prstGeom prst="rect">
            <a:avLst/>
          </a:prstGeom>
          <a:solidFill>
            <a:srgbClr val="00547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userDrawn="1"/>
        </p:nvSpPr>
        <p:spPr>
          <a:xfrm flipV="1">
            <a:off x="6858000" y="1457325"/>
            <a:ext cx="2286000" cy="795338"/>
          </a:xfrm>
          <a:prstGeom prst="rect">
            <a:avLst/>
          </a:prstGeom>
          <a:solidFill>
            <a:srgbClr val="00547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flipH="1">
            <a:off x="0" y="1457325"/>
            <a:ext cx="2286000" cy="792163"/>
          </a:xfrm>
          <a:prstGeom prst="rect">
            <a:avLst/>
          </a:prstGeom>
          <a:solidFill>
            <a:srgbClr val="00547E">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a:p>
        </p:txBody>
      </p:sp>
      <p:sp>
        <p:nvSpPr>
          <p:cNvPr id="19" name="Rectangle 18"/>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grpSp>
        <p:nvGrpSpPr>
          <p:cNvPr id="20" name="Group 47"/>
          <p:cNvGrpSpPr>
            <a:grpSpLocks/>
          </p:cNvGrpSpPr>
          <p:nvPr userDrawn="1"/>
        </p:nvGrpSpPr>
        <p:grpSpPr bwMode="auto">
          <a:xfrm>
            <a:off x="1836738" y="1608138"/>
            <a:ext cx="352425" cy="266700"/>
            <a:chOff x="1773238" y="1957388"/>
            <a:chExt cx="352425" cy="266700"/>
          </a:xfrm>
        </p:grpSpPr>
        <p:sp>
          <p:nvSpPr>
            <p:cNvPr id="21" name="Isosceles Triangle 20"/>
            <p:cNvSpPr/>
            <p:nvPr/>
          </p:nvSpPr>
          <p:spPr>
            <a:xfrm rot="5400000">
              <a:off x="1716088" y="2014538"/>
              <a:ext cx="266700" cy="152400"/>
            </a:xfrm>
            <a:prstGeom prst="triangle">
              <a:avLst/>
            </a:prstGeom>
            <a:solidFill>
              <a:srgbClr val="004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Isosceles Triangle 22"/>
            <p:cNvSpPr/>
            <p:nvPr/>
          </p:nvSpPr>
          <p:spPr>
            <a:xfrm rot="5400000">
              <a:off x="1806575" y="2014538"/>
              <a:ext cx="266700" cy="152400"/>
            </a:xfrm>
            <a:prstGeom prst="triangle">
              <a:avLst/>
            </a:prstGeom>
            <a:solidFill>
              <a:srgbClr val="004B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Isosceles Triangle 25"/>
            <p:cNvSpPr/>
            <p:nvPr/>
          </p:nvSpPr>
          <p:spPr>
            <a:xfrm rot="5400000">
              <a:off x="1916113" y="2014538"/>
              <a:ext cx="266700" cy="152400"/>
            </a:xfrm>
            <a:prstGeom prst="triangle">
              <a:avLst/>
            </a:prstGeom>
            <a:solidFill>
              <a:srgbClr val="00547E">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7"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en-US" sz="900">
                <a:solidFill>
                  <a:srgbClr val="0075B0"/>
                </a:solidFill>
                <a:ea typeface="Kozuka Gothic Pro R" pitchFamily="34" charset="-128"/>
                <a:cs typeface="Arial" charset="0"/>
              </a:rPr>
              <a:t>www.cybage.com</a:t>
            </a:r>
          </a:p>
        </p:txBody>
      </p:sp>
      <p:sp>
        <p:nvSpPr>
          <p:cNvPr id="47" name="Picture Placeholder 2"/>
          <p:cNvSpPr>
            <a:spLocks noGrp="1"/>
          </p:cNvSpPr>
          <p:nvPr>
            <p:ph type="pic" idx="1"/>
          </p:nvPr>
        </p:nvSpPr>
        <p:spPr>
          <a:xfrm>
            <a:off x="3175" y="2252663"/>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6" name="Text Placeholder 3"/>
          <p:cNvSpPr>
            <a:spLocks noGrp="1"/>
          </p:cNvSpPr>
          <p:nvPr>
            <p:ph type="body" sz="half" idx="11"/>
          </p:nvPr>
        </p:nvSpPr>
        <p:spPr>
          <a:xfrm>
            <a:off x="2295145" y="1545146"/>
            <a:ext cx="1920240" cy="713422"/>
          </a:xfrm>
          <a:prstGeom prst="rect">
            <a:avLst/>
          </a:prstGeom>
        </p:spPr>
        <p:txBody>
          <a:bodyPr/>
          <a:lstStyle>
            <a:lvl1pPr marL="0" indent="0">
              <a:buNone/>
              <a:defRPr lang="en-US" sz="1700" kern="1200" dirty="0" smtClean="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42" name="Text Placeholder 3"/>
          <p:cNvSpPr>
            <a:spLocks noGrp="1"/>
          </p:cNvSpPr>
          <p:nvPr>
            <p:ph type="body" sz="half" idx="13"/>
          </p:nvPr>
        </p:nvSpPr>
        <p:spPr>
          <a:xfrm>
            <a:off x="4562856" y="1545146"/>
            <a:ext cx="1920240" cy="713422"/>
          </a:xfrm>
          <a:prstGeom prst="rect">
            <a:avLst/>
          </a:prstGeom>
        </p:spPr>
        <p:txBody>
          <a:bodyPr/>
          <a:lstStyle>
            <a:lvl1pPr marL="0" indent="0">
              <a:buNone/>
              <a:defRPr lang="en-US" sz="1700" kern="1200" dirty="0" smtClean="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9" name="Text Placeholder 3"/>
          <p:cNvSpPr>
            <a:spLocks noGrp="1"/>
          </p:cNvSpPr>
          <p:nvPr>
            <p:ph type="body" sz="half" idx="15"/>
          </p:nvPr>
        </p:nvSpPr>
        <p:spPr>
          <a:xfrm>
            <a:off x="6848856" y="1545146"/>
            <a:ext cx="1920240" cy="713422"/>
          </a:xfrm>
          <a:prstGeom prst="rect">
            <a:avLst/>
          </a:prstGeom>
        </p:spPr>
        <p:txBody>
          <a:bodyPr/>
          <a:lstStyle>
            <a:lvl1pPr marL="0" indent="0">
              <a:buNone/>
              <a:defRPr lang="en-US" sz="1700" kern="1200" dirty="0" smtClean="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22" name="Text Placeholder 3"/>
          <p:cNvSpPr>
            <a:spLocks noGrp="1"/>
          </p:cNvSpPr>
          <p:nvPr>
            <p:ph type="body" sz="half" idx="18"/>
          </p:nvPr>
        </p:nvSpPr>
        <p:spPr>
          <a:xfrm>
            <a:off x="2295144" y="2413826"/>
            <a:ext cx="1920240" cy="713422"/>
          </a:xfrm>
          <a:prstGeom prst="rect">
            <a:avLst/>
          </a:prstGeom>
        </p:spPr>
        <p:txBody>
          <a:bodyPr/>
          <a:lstStyle>
            <a:lvl1pPr marL="119063" marR="0" indent="-119063" algn="l" defTabSz="914400" rtl="0" eaLnBrk="1" fontAlgn="auto" latinLnBrk="0" hangingPunct="1">
              <a:lnSpc>
                <a:spcPct val="100000"/>
              </a:lnSpc>
              <a:spcBef>
                <a:spcPts val="400"/>
              </a:spcBef>
              <a:spcAft>
                <a:spcPts val="0"/>
              </a:spcAft>
              <a:buClrTx/>
              <a:buSzTx/>
              <a:buFont typeface="Arial" pitchFamily="34" charset="0"/>
              <a:buChar char="•"/>
              <a:tabLst/>
              <a:defRPr sz="14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4" name="Text Placeholder 3"/>
          <p:cNvSpPr>
            <a:spLocks noGrp="1"/>
          </p:cNvSpPr>
          <p:nvPr>
            <p:ph type="body" sz="half" idx="19"/>
          </p:nvPr>
        </p:nvSpPr>
        <p:spPr>
          <a:xfrm>
            <a:off x="4572000" y="2413826"/>
            <a:ext cx="1920240" cy="713422"/>
          </a:xfrm>
          <a:prstGeom prst="rect">
            <a:avLst/>
          </a:prstGeom>
        </p:spPr>
        <p:txBody>
          <a:bodyPr/>
          <a:lstStyle>
            <a:lvl1pPr marL="119063" marR="0" indent="-119063" algn="l" defTabSz="914400" rtl="0" eaLnBrk="1" fontAlgn="auto" latinLnBrk="0" hangingPunct="1">
              <a:lnSpc>
                <a:spcPct val="100000"/>
              </a:lnSpc>
              <a:spcBef>
                <a:spcPts val="400"/>
              </a:spcBef>
              <a:spcAft>
                <a:spcPts val="0"/>
              </a:spcAft>
              <a:buClrTx/>
              <a:buSzTx/>
              <a:buFont typeface="Arial" pitchFamily="34" charset="0"/>
              <a:buChar char="•"/>
              <a:tabLst/>
              <a:defRPr sz="14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5" name="Text Placeholder 3"/>
          <p:cNvSpPr>
            <a:spLocks noGrp="1"/>
          </p:cNvSpPr>
          <p:nvPr>
            <p:ph type="body" sz="half" idx="20"/>
          </p:nvPr>
        </p:nvSpPr>
        <p:spPr>
          <a:xfrm>
            <a:off x="6857999" y="2413826"/>
            <a:ext cx="1920240" cy="713422"/>
          </a:xfrm>
          <a:prstGeom prst="rect">
            <a:avLst/>
          </a:prstGeom>
        </p:spPr>
        <p:txBody>
          <a:bodyPr/>
          <a:lstStyle>
            <a:lvl1pPr marL="119063" marR="0" indent="-119063" algn="l" defTabSz="914400" rtl="0" eaLnBrk="1" fontAlgn="auto" latinLnBrk="0" hangingPunct="1">
              <a:lnSpc>
                <a:spcPct val="100000"/>
              </a:lnSpc>
              <a:spcBef>
                <a:spcPts val="400"/>
              </a:spcBef>
              <a:spcAft>
                <a:spcPts val="0"/>
              </a:spcAft>
              <a:buClrTx/>
              <a:buSzTx/>
              <a:buFont typeface="Arial" pitchFamily="34" charset="0"/>
              <a:buChar char="•"/>
              <a:tabLst/>
              <a:defRPr sz="14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29"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9C0BA471-DB2D-4668-BC07-75978C8F4BEF}" type="slidenum">
              <a:rPr lang="en-US"/>
              <a:pPr>
                <a:defRPr/>
              </a:pPr>
              <a:t>‹#›</a:t>
            </a:fld>
            <a:endParaRPr lang="en-US" dirty="0"/>
          </a:p>
        </p:txBody>
      </p:sp>
    </p:spTree>
    <p:extLst>
      <p:ext uri="{BB962C8B-B14F-4D97-AF65-F5344CB8AC3E}">
        <p14:creationId xmlns:p14="http://schemas.microsoft.com/office/powerpoint/2010/main" val="3932566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with 2 tables">
    <p:spTree>
      <p:nvGrpSpPr>
        <p:cNvPr id="1" name=""/>
        <p:cNvGrpSpPr/>
        <p:nvPr/>
      </p:nvGrpSpPr>
      <p:grpSpPr>
        <a:xfrm>
          <a:off x="0" y="0"/>
          <a:ext cx="0" cy="0"/>
          <a:chOff x="0" y="0"/>
          <a:chExt cx="0" cy="0"/>
        </a:xfrm>
      </p:grpSpPr>
      <p:sp>
        <p:nvSpPr>
          <p:cNvPr id="9" name="Rectangle 8"/>
          <p:cNvSpPr/>
          <p:nvPr userDrawn="1"/>
        </p:nvSpPr>
        <p:spPr>
          <a:xfrm flipV="1">
            <a:off x="2286000" y="1457325"/>
            <a:ext cx="3400425" cy="796925"/>
          </a:xfrm>
          <a:prstGeom prst="rect">
            <a:avLst/>
          </a:prstGeom>
          <a:solidFill>
            <a:srgbClr val="B3600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userDrawn="1"/>
        </p:nvSpPr>
        <p:spPr>
          <a:xfrm flipV="1">
            <a:off x="5686425" y="1457325"/>
            <a:ext cx="3457575" cy="796925"/>
          </a:xfrm>
          <a:prstGeom prst="rect">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p:cNvSpPr/>
          <p:nvPr userDrawn="1"/>
        </p:nvSpPr>
        <p:spPr>
          <a:xfrm flipV="1">
            <a:off x="2271713" y="2254250"/>
            <a:ext cx="3414712" cy="3403600"/>
          </a:xfrm>
          <a:prstGeom prst="rect">
            <a:avLst/>
          </a:prstGeom>
          <a:solidFill>
            <a:srgbClr val="FAB16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userDrawn="1"/>
        </p:nvSpPr>
        <p:spPr>
          <a:xfrm flipV="1">
            <a:off x="5686425" y="2254250"/>
            <a:ext cx="3457575" cy="3403600"/>
          </a:xfrm>
          <a:prstGeom prst="rect">
            <a:avLst/>
          </a:prstGeom>
          <a:solidFill>
            <a:srgbClr val="FAB16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p:cNvSpPr/>
          <p:nvPr userDrawn="1"/>
        </p:nvSpPr>
        <p:spPr>
          <a:xfrm>
            <a:off x="0" y="1457325"/>
            <a:ext cx="2286000" cy="796925"/>
          </a:xfrm>
          <a:prstGeom prst="rect">
            <a:avLst/>
          </a:prstGeom>
          <a:solidFill>
            <a:srgbClr val="B36005">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userDrawn="1"/>
        </p:nvSpPr>
        <p:spPr>
          <a:xfrm>
            <a:off x="0" y="5591175"/>
            <a:ext cx="9139238" cy="71438"/>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a:p>
        </p:txBody>
      </p:sp>
      <p:sp>
        <p:nvSpPr>
          <p:cNvPr id="15" name="Rectangle 14"/>
          <p:cNvSpPr/>
          <p:nvPr userDrawn="1"/>
        </p:nvSpPr>
        <p:spPr>
          <a:xfrm>
            <a:off x="0" y="687388"/>
            <a:ext cx="9144000" cy="771525"/>
          </a:xfrm>
          <a:prstGeom prst="rect">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grpSp>
        <p:nvGrpSpPr>
          <p:cNvPr id="16" name="Group 42"/>
          <p:cNvGrpSpPr>
            <a:grpSpLocks/>
          </p:cNvGrpSpPr>
          <p:nvPr userDrawn="1"/>
        </p:nvGrpSpPr>
        <p:grpSpPr bwMode="auto">
          <a:xfrm>
            <a:off x="1827213" y="1611313"/>
            <a:ext cx="371475" cy="266700"/>
            <a:chOff x="1104900" y="1885950"/>
            <a:chExt cx="371475" cy="266700"/>
          </a:xfrm>
        </p:grpSpPr>
        <p:sp>
          <p:nvSpPr>
            <p:cNvPr id="17" name="Isosceles Triangle 16"/>
            <p:cNvSpPr/>
            <p:nvPr userDrawn="1"/>
          </p:nvSpPr>
          <p:spPr>
            <a:xfrm rot="5400000">
              <a:off x="1047750" y="1943100"/>
              <a:ext cx="266700" cy="152400"/>
            </a:xfrm>
            <a:prstGeom prst="triangle">
              <a:avLst/>
            </a:prstGeom>
            <a:solidFill>
              <a:srgbClr val="9F56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Isosceles Triangle 17"/>
            <p:cNvSpPr/>
            <p:nvPr userDrawn="1"/>
          </p:nvSpPr>
          <p:spPr>
            <a:xfrm rot="5400000">
              <a:off x="1157287" y="1943100"/>
              <a:ext cx="266700" cy="152400"/>
            </a:xfrm>
            <a:prstGeom prst="triangle">
              <a:avLst/>
            </a:prstGeom>
            <a:solidFill>
              <a:srgbClr val="B360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Isosceles Triangle 18"/>
            <p:cNvSpPr/>
            <p:nvPr userDrawn="1"/>
          </p:nvSpPr>
          <p:spPr>
            <a:xfrm rot="5400000">
              <a:off x="1266825" y="1943100"/>
              <a:ext cx="266700" cy="152400"/>
            </a:xfrm>
            <a:prstGeom prst="triangle">
              <a:avLst/>
            </a:prstGeom>
            <a:solidFill>
              <a:srgbClr val="B36005">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0"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en-US" sz="900">
                <a:solidFill>
                  <a:srgbClr val="0075B0"/>
                </a:solidFill>
                <a:ea typeface="Kozuka Gothic Pro R" pitchFamily="34" charset="-128"/>
                <a:cs typeface="Arial" charset="0"/>
              </a:rPr>
              <a:t>www.cybage.com</a:t>
            </a:r>
          </a:p>
        </p:txBody>
      </p:sp>
      <p:sp>
        <p:nvSpPr>
          <p:cNvPr id="47" name="Picture Placeholder 2"/>
          <p:cNvSpPr>
            <a:spLocks noGrp="1"/>
          </p:cNvSpPr>
          <p:nvPr>
            <p:ph type="pic" idx="1"/>
          </p:nvPr>
        </p:nvSpPr>
        <p:spPr>
          <a:xfrm>
            <a:off x="3175" y="2252663"/>
            <a:ext cx="2282825" cy="3338512"/>
          </a:xfrm>
          <a:prstGeom prst="rect">
            <a:avLst/>
          </a:prstGeom>
          <a:solidFill>
            <a:schemeClr val="bg1">
              <a:lumMod val="85000"/>
            </a:schemeClr>
          </a:solidFill>
        </p:spPr>
        <p:txBody>
          <a:bodyPr/>
          <a:lstStyle>
            <a:lvl1pPr marL="0" indent="0">
              <a:buNone/>
              <a:defRPr sz="32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28" name="Title 1"/>
          <p:cNvSpPr>
            <a:spLocks noGrp="1"/>
          </p:cNvSpPr>
          <p:nvPr>
            <p:ph type="title"/>
          </p:nvPr>
        </p:nvSpPr>
        <p:spPr>
          <a:xfrm>
            <a:off x="112776" y="799720"/>
            <a:ext cx="7257288" cy="566610"/>
          </a:xfrm>
          <a:prstGeom prst="rect">
            <a:avLst/>
          </a:prstGeom>
        </p:spPr>
        <p:txBody>
          <a:bodyPr/>
          <a:lstStyle>
            <a:lvl1pPr algn="l">
              <a:defRPr sz="2500" baseline="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6" name="Text Placeholder 3"/>
          <p:cNvSpPr>
            <a:spLocks noGrp="1"/>
          </p:cNvSpPr>
          <p:nvPr>
            <p:ph type="body" sz="half" idx="11"/>
          </p:nvPr>
        </p:nvSpPr>
        <p:spPr>
          <a:xfrm>
            <a:off x="2295144" y="1545146"/>
            <a:ext cx="3182111" cy="713422"/>
          </a:xfrm>
          <a:prstGeom prst="rect">
            <a:avLst/>
          </a:prstGeom>
        </p:spPr>
        <p:txBody>
          <a:bodyPr/>
          <a:lstStyle>
            <a:lvl1pPr marL="0" indent="0">
              <a:buNone/>
              <a:defRPr sz="170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42" name="Text Placeholder 3"/>
          <p:cNvSpPr>
            <a:spLocks noGrp="1"/>
          </p:cNvSpPr>
          <p:nvPr>
            <p:ph type="body" sz="half" idx="13"/>
          </p:nvPr>
        </p:nvSpPr>
        <p:spPr>
          <a:xfrm>
            <a:off x="5669280" y="1545146"/>
            <a:ext cx="3236976" cy="713422"/>
          </a:xfrm>
          <a:prstGeom prst="rect">
            <a:avLst/>
          </a:prstGeom>
        </p:spPr>
        <p:txBody>
          <a:bodyPr/>
          <a:lstStyle>
            <a:lvl1pPr marL="0" indent="0">
              <a:buNone/>
              <a:defRPr sz="170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22" name="Text Placeholder 3"/>
          <p:cNvSpPr>
            <a:spLocks noGrp="1"/>
          </p:cNvSpPr>
          <p:nvPr>
            <p:ph type="body" sz="half" idx="18"/>
          </p:nvPr>
        </p:nvSpPr>
        <p:spPr>
          <a:xfrm>
            <a:off x="2295144" y="2413826"/>
            <a:ext cx="3191256" cy="713422"/>
          </a:xfrm>
          <a:prstGeom prst="rect">
            <a:avLst/>
          </a:prstGeom>
        </p:spPr>
        <p:txBody>
          <a:bodyPr/>
          <a:lstStyle>
            <a:lvl1pPr marL="119063" marR="0" indent="-119063" algn="l" defTabSz="914400" rtl="0" eaLnBrk="1" fontAlgn="auto" latinLnBrk="0" hangingPunct="1">
              <a:lnSpc>
                <a:spcPct val="100000"/>
              </a:lnSpc>
              <a:spcBef>
                <a:spcPts val="400"/>
              </a:spcBef>
              <a:spcAft>
                <a:spcPts val="0"/>
              </a:spcAft>
              <a:buClrTx/>
              <a:buSzTx/>
              <a:buFont typeface="Arial" pitchFamily="34" charset="0"/>
              <a:buChar char="•"/>
              <a:tabLst/>
              <a:defRPr sz="14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4" name="Text Placeholder 3"/>
          <p:cNvSpPr>
            <a:spLocks noGrp="1"/>
          </p:cNvSpPr>
          <p:nvPr>
            <p:ph type="body" sz="half" idx="19"/>
          </p:nvPr>
        </p:nvSpPr>
        <p:spPr>
          <a:xfrm>
            <a:off x="5678424" y="2413826"/>
            <a:ext cx="3227832" cy="713422"/>
          </a:xfrm>
          <a:prstGeom prst="rect">
            <a:avLst/>
          </a:prstGeom>
        </p:spPr>
        <p:txBody>
          <a:bodyPr/>
          <a:lstStyle>
            <a:lvl1pPr marL="119063" marR="0" indent="-119063" algn="l" defTabSz="914400" rtl="0" eaLnBrk="1" fontAlgn="auto" latinLnBrk="0" hangingPunct="1">
              <a:lnSpc>
                <a:spcPct val="100000"/>
              </a:lnSpc>
              <a:spcBef>
                <a:spcPts val="400"/>
              </a:spcBef>
              <a:spcAft>
                <a:spcPts val="0"/>
              </a:spcAft>
              <a:buClrTx/>
              <a:buSzTx/>
              <a:buFont typeface="Arial" pitchFamily="34" charset="0"/>
              <a:buChar char="•"/>
              <a:tabLst/>
              <a:defRPr sz="14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atin typeface="Segoe UI" pitchFamily="34" charset="0"/>
                <a:ea typeface="Segoe UI" pitchFamily="34" charset="0"/>
                <a:cs typeface="Segoe UI" pitchFamily="34" charset="0"/>
              </a:defRPr>
            </a:lvl2pPr>
            <a:lvl3pPr marL="914400" indent="0">
              <a:buNone/>
              <a:defRPr sz="1000">
                <a:latin typeface="Segoe UI" pitchFamily="34" charset="0"/>
                <a:ea typeface="Segoe UI" pitchFamily="34" charset="0"/>
                <a:cs typeface="Segoe UI" pitchFamily="34" charset="0"/>
              </a:defRPr>
            </a:lvl3pPr>
            <a:lvl4pPr marL="1371600" indent="0">
              <a:buNone/>
              <a:defRPr sz="900">
                <a:latin typeface="Segoe UI" pitchFamily="34" charset="0"/>
                <a:ea typeface="Segoe UI" pitchFamily="34" charset="0"/>
                <a:cs typeface="Segoe UI" pitchFamily="34" charset="0"/>
              </a:defRPr>
            </a:lvl4pPr>
            <a:lvl5pPr marL="1828800" indent="0">
              <a:buNone/>
              <a:defRPr sz="900">
                <a:latin typeface="Segoe UI" pitchFamily="34" charset="0"/>
                <a:ea typeface="Segoe UI" pitchFamily="34" charset="0"/>
                <a:cs typeface="Segoe UI" pitchFamily="34" charset="0"/>
              </a:defRPr>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5" name="Text Placeholder 3"/>
          <p:cNvSpPr>
            <a:spLocks noGrp="1"/>
          </p:cNvSpPr>
          <p:nvPr>
            <p:ph type="body" sz="half" idx="21"/>
          </p:nvPr>
        </p:nvSpPr>
        <p:spPr>
          <a:xfrm>
            <a:off x="109728" y="1545146"/>
            <a:ext cx="1920240" cy="713422"/>
          </a:xfrm>
          <a:prstGeom prst="rect">
            <a:avLst/>
          </a:prstGeom>
        </p:spPr>
        <p:txBody>
          <a:bodyPr/>
          <a:lstStyle>
            <a:lvl1pPr marL="0" indent="0">
              <a:buNone/>
              <a:defRPr sz="1700">
                <a:solidFill>
                  <a:schemeClr val="bg1">
                    <a:lumMod val="9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21" name="Slide Number Placeholder 5"/>
          <p:cNvSpPr>
            <a:spLocks noGrp="1"/>
          </p:cNvSpPr>
          <p:nvPr>
            <p:ph type="sldNum" sz="quarter" idx="22"/>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2C441B02-83F8-43C4-8D46-D305778B3836}" type="slidenum">
              <a:rPr lang="en-US"/>
              <a:pPr>
                <a:defRPr/>
              </a:pPr>
              <a:t>‹#›</a:t>
            </a:fld>
            <a:endParaRPr lang="en-US" dirty="0"/>
          </a:p>
        </p:txBody>
      </p:sp>
    </p:spTree>
    <p:extLst>
      <p:ext uri="{BB962C8B-B14F-4D97-AF65-F5344CB8AC3E}">
        <p14:creationId xmlns:p14="http://schemas.microsoft.com/office/powerpoint/2010/main" val="1726607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Rectangle 2"/>
          <p:cNvSpPr/>
          <p:nvPr userDrawn="1"/>
        </p:nvSpPr>
        <p:spPr>
          <a:xfrm>
            <a:off x="0" y="4652963"/>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Rectangle 3"/>
          <p:cNvSpPr/>
          <p:nvPr userDrawn="1"/>
        </p:nvSpPr>
        <p:spPr>
          <a:xfrm>
            <a:off x="1520825" y="4652963"/>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7" name="Title 1"/>
          <p:cNvSpPr>
            <a:spLocks noGrp="1"/>
          </p:cNvSpPr>
          <p:nvPr>
            <p:ph type="title"/>
          </p:nvPr>
        </p:nvSpPr>
        <p:spPr>
          <a:xfrm>
            <a:off x="1658112" y="5088256"/>
            <a:ext cx="7257288" cy="566610"/>
          </a:xfrm>
          <a:prstGeom prst="rect">
            <a:avLst/>
          </a:prstGeom>
        </p:spPr>
        <p:txBody>
          <a:bodyPr/>
          <a:lstStyle>
            <a:lvl1pPr algn="l">
              <a:defRPr sz="3200" baseline="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3E9D2AD7-9239-4C1F-A575-95B5CC0AD301}" type="slidenum">
              <a:rPr lang="en-US"/>
              <a:pPr>
                <a:defRPr/>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2200074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slide with image">
    <p:spTree>
      <p:nvGrpSpPr>
        <p:cNvPr id="1" name=""/>
        <p:cNvGrpSpPr/>
        <p:nvPr/>
      </p:nvGrpSpPr>
      <p:grpSpPr>
        <a:xfrm>
          <a:off x="0" y="0"/>
          <a:ext cx="0" cy="0"/>
          <a:chOff x="0" y="0"/>
          <a:chExt cx="0" cy="0"/>
        </a:xfrm>
      </p:grpSpPr>
      <p:pic>
        <p:nvPicPr>
          <p:cNvPr id="3" name="Picture 6"/>
          <p:cNvPicPr>
            <a:picLocks noChangeAspect="1" noChangeArrowheads="1"/>
          </p:cNvPicPr>
          <p:nvPr userDrawn="1"/>
        </p:nvPicPr>
        <p:blipFill>
          <a:blip r:embed="rId2">
            <a:lum bright="2000" contrast="-10000"/>
            <a:extLst>
              <a:ext uri="{28A0092B-C50C-407E-A947-70E740481C1C}">
                <a14:useLocalDpi xmlns:a14="http://schemas.microsoft.com/office/drawing/2010/main" val="0"/>
              </a:ext>
            </a:extLst>
          </a:blip>
          <a:srcRect l="1540"/>
          <a:stretch>
            <a:fillRect/>
          </a:stretch>
        </p:blipFill>
        <p:spPr bwMode="auto">
          <a:xfrm>
            <a:off x="0" y="695325"/>
            <a:ext cx="9142413" cy="616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txBox="1">
            <a:spLocks noGrp="1"/>
          </p:cNvSpPr>
          <p:nvPr userDrawn="1"/>
        </p:nvSpPr>
        <p:spPr bwMode="auto">
          <a:xfrm>
            <a:off x="3733800" y="6497638"/>
            <a:ext cx="5267325" cy="238125"/>
          </a:xfrm>
          <a:prstGeom prst="rect">
            <a:avLst/>
          </a:prstGeom>
          <a:noFill/>
          <a:ln w="9525">
            <a:noFill/>
            <a:miter lim="800000"/>
            <a:headEnd/>
            <a:tailEnd/>
          </a:ln>
        </p:spPr>
        <p:txBody>
          <a:bodyPr/>
          <a:lstStyle/>
          <a:p>
            <a:pPr algn="r" fontAlgn="auto">
              <a:spcBef>
                <a:spcPts val="0"/>
              </a:spcBef>
              <a:spcAft>
                <a:spcPts val="0"/>
              </a:spcAft>
              <a:defRPr/>
            </a:pPr>
            <a:r>
              <a:rPr lang="en-US" sz="650" dirty="0" smtClean="0">
                <a:latin typeface="Kozuka Gothic Pro M" pitchFamily="34" charset="-128"/>
              </a:rPr>
              <a:t> </a:t>
            </a:r>
            <a:r>
              <a:rPr lang="en-US" sz="650" dirty="0" smtClean="0">
                <a:solidFill>
                  <a:schemeClr val="tx1">
                    <a:lumMod val="85000"/>
                    <a:lumOff val="15000"/>
                  </a:schemeClr>
                </a:solidFill>
                <a:latin typeface="Microsoft Sans Serif" pitchFamily="34" charset="0"/>
                <a:cs typeface="Microsoft Sans Serif" pitchFamily="34" charset="0"/>
              </a:rPr>
              <a:t>Copyright © 2016.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Software Pvt. Ltd. All Rights Reserved.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Confidential.</a:t>
            </a:r>
            <a:endParaRPr lang="en-US" sz="650" dirty="0">
              <a:solidFill>
                <a:schemeClr val="tx1">
                  <a:lumMod val="85000"/>
                  <a:lumOff val="15000"/>
                </a:schemeClr>
              </a:solidFill>
              <a:latin typeface="Microsoft Sans Serif" pitchFamily="34" charset="0"/>
              <a:cs typeface="Microsoft Sans Serif" pitchFamily="34" charset="0"/>
            </a:endParaRPr>
          </a:p>
        </p:txBody>
      </p:sp>
      <p:sp>
        <p:nvSpPr>
          <p:cNvPr id="6" name="Rectangle 5"/>
          <p:cNvSpPr/>
          <p:nvPr userDrawn="1"/>
        </p:nvSpPr>
        <p:spPr>
          <a:xfrm>
            <a:off x="0" y="4587875"/>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1520825" y="4587875"/>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1"/>
          <p:cNvSpPr>
            <a:spLocks noGrp="1"/>
          </p:cNvSpPr>
          <p:nvPr>
            <p:ph type="title"/>
          </p:nvPr>
        </p:nvSpPr>
        <p:spPr>
          <a:xfrm>
            <a:off x="1658112" y="5012158"/>
            <a:ext cx="7257288" cy="566610"/>
          </a:xfrm>
          <a:prstGeom prst="rect">
            <a:avLst/>
          </a:prstGeom>
        </p:spPr>
        <p:txBody>
          <a:bodyPr/>
          <a:lstStyle>
            <a:lvl1pPr algn="l" rtl="0" eaLnBrk="0" fontAlgn="base" hangingPunct="0">
              <a:spcBef>
                <a:spcPct val="0"/>
              </a:spcBef>
              <a:spcAft>
                <a:spcPct val="0"/>
              </a:spcAft>
              <a:tabLst>
                <a:tab pos="3941763" algn="l"/>
              </a:tabLst>
              <a:defRPr lang="en-US" sz="3200" kern="1200" baseline="0" dirty="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2600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 Slide - Option A">
    <p:spTree>
      <p:nvGrpSpPr>
        <p:cNvPr id="1" name=""/>
        <p:cNvGrpSpPr/>
        <p:nvPr/>
      </p:nvGrpSpPr>
      <p:grpSpPr>
        <a:xfrm>
          <a:off x="0" y="0"/>
          <a:ext cx="0" cy="0"/>
          <a:chOff x="0" y="0"/>
          <a:chExt cx="0" cy="0"/>
        </a:xfrm>
      </p:grpSpPr>
      <p:pic>
        <p:nvPicPr>
          <p:cNvPr id="3" name="Picture 6" descr="ist2_10207284-potter-makes-a-jug-out-of-clay.jpg"/>
          <p:cNvPicPr>
            <a:picLocks noChangeAspect="1"/>
          </p:cNvPicPr>
          <p:nvPr userDrawn="1"/>
        </p:nvPicPr>
        <p:blipFill>
          <a:blip r:embed="rId2">
            <a:extLst>
              <a:ext uri="{28A0092B-C50C-407E-A947-70E740481C1C}">
                <a14:useLocalDpi xmlns:a14="http://schemas.microsoft.com/office/drawing/2010/main" val="0"/>
              </a:ext>
            </a:extLst>
          </a:blip>
          <a:srcRect b="128"/>
          <a:stretch>
            <a:fillRect/>
          </a:stretch>
        </p:blipFill>
        <p:spPr bwMode="auto">
          <a:xfrm>
            <a:off x="0" y="693738"/>
            <a:ext cx="9153525" cy="616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435475"/>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4435475"/>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0" y="0"/>
            <a:ext cx="9144000" cy="693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pPr>
            <a:r>
              <a:rPr lang="en-US" altLang="en-US" sz="900">
                <a:solidFill>
                  <a:srgbClr val="0075B0"/>
                </a:solidFill>
                <a:ea typeface="Kozuka Gothic Pro R" pitchFamily="34" charset="-128"/>
                <a:cs typeface="Arial" charset="0"/>
              </a:rPr>
              <a:t>www.cybage.com</a:t>
            </a:r>
          </a:p>
        </p:txBody>
      </p:sp>
      <p:sp>
        <p:nvSpPr>
          <p:cNvPr id="9" name="Rectangle 8"/>
          <p:cNvSpPr/>
          <p:nvPr userDrawn="1"/>
        </p:nvSpPr>
        <p:spPr>
          <a:xfrm>
            <a:off x="0" y="5962650"/>
            <a:ext cx="9153525" cy="8953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Box 10"/>
          <p:cNvSpPr txBox="1">
            <a:spLocks noChangeArrowheads="1"/>
          </p:cNvSpPr>
          <p:nvPr userDrawn="1"/>
        </p:nvSpPr>
        <p:spPr bwMode="auto">
          <a:xfrm>
            <a:off x="1665288" y="5995988"/>
            <a:ext cx="7212012" cy="322262"/>
          </a:xfrm>
          <a:prstGeom prst="rect">
            <a:avLst/>
          </a:prstGeom>
          <a:no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750" dirty="0" smtClean="0">
                <a:solidFill>
                  <a:schemeClr val="tx1">
                    <a:lumMod val="85000"/>
                    <a:lumOff val="15000"/>
                  </a:schemeClr>
                </a:solidFill>
              </a:rPr>
              <a:t>This presentation is the intellectual property of </a:t>
            </a:r>
            <a:r>
              <a:rPr lang="en-US" sz="750" dirty="0" err="1" smtClean="0">
                <a:solidFill>
                  <a:schemeClr val="tx1">
                    <a:lumMod val="85000"/>
                    <a:lumOff val="15000"/>
                  </a:schemeClr>
                </a:solidFill>
              </a:rPr>
              <a:t>Cybage</a:t>
            </a:r>
            <a:r>
              <a:rPr lang="en-US" sz="750" dirty="0" smtClean="0">
                <a:solidFill>
                  <a:schemeClr val="tx1">
                    <a:lumMod val="85000"/>
                    <a:lumOff val="15000"/>
                  </a:schemeClr>
                </a:solidFill>
              </a:rPr>
              <a:t> Software Pvt. Ltd. and is meant for the usage of the intended </a:t>
            </a:r>
            <a:r>
              <a:rPr lang="en-US" sz="750" dirty="0" err="1" smtClean="0">
                <a:solidFill>
                  <a:schemeClr val="tx1">
                    <a:lumMod val="85000"/>
                    <a:lumOff val="15000"/>
                  </a:schemeClr>
                </a:solidFill>
              </a:rPr>
              <a:t>Cybage</a:t>
            </a:r>
            <a:r>
              <a:rPr lang="en-US" sz="750" dirty="0" smtClean="0">
                <a:solidFill>
                  <a:schemeClr val="tx1">
                    <a:lumMod val="85000"/>
                    <a:lumOff val="15000"/>
                  </a:schemeClr>
                </a:solidFill>
              </a:rPr>
              <a:t> employee/s for training purpose only.</a:t>
            </a:r>
            <a:br>
              <a:rPr lang="en-US" sz="750" dirty="0" smtClean="0">
                <a:solidFill>
                  <a:schemeClr val="tx1">
                    <a:lumMod val="85000"/>
                    <a:lumOff val="15000"/>
                  </a:schemeClr>
                </a:solidFill>
              </a:rPr>
            </a:br>
            <a:r>
              <a:rPr lang="en-US" sz="750" dirty="0" smtClean="0">
                <a:solidFill>
                  <a:schemeClr val="tx1">
                    <a:lumMod val="85000"/>
                    <a:lumOff val="15000"/>
                  </a:schemeClr>
                </a:solidFill>
              </a:rPr>
              <a:t>This should not be used for any other purpose or reproduced in any other form without written permission and consent of the concerned authorities.</a:t>
            </a:r>
          </a:p>
        </p:txBody>
      </p:sp>
      <p:sp>
        <p:nvSpPr>
          <p:cNvPr id="12" name="Footer Placeholder 3"/>
          <p:cNvSpPr txBox="1">
            <a:spLocks noGrp="1"/>
          </p:cNvSpPr>
          <p:nvPr userDrawn="1"/>
        </p:nvSpPr>
        <p:spPr bwMode="auto">
          <a:xfrm>
            <a:off x="5705475" y="6499225"/>
            <a:ext cx="3257550" cy="179388"/>
          </a:xfrm>
          <a:prstGeom prst="rect">
            <a:avLst/>
          </a:prstGeom>
          <a:noFill/>
          <a:ln w="9525">
            <a:noFill/>
            <a:miter lim="800000"/>
            <a:headEnd/>
            <a:tailEnd/>
          </a:ln>
        </p:spPr>
        <p:txBody>
          <a:bodyPr/>
          <a:lstStyle/>
          <a:p>
            <a:pPr algn="r" fontAlgn="auto">
              <a:spcBef>
                <a:spcPts val="0"/>
              </a:spcBef>
              <a:spcAft>
                <a:spcPts val="0"/>
              </a:spcAft>
              <a:defRPr/>
            </a:pPr>
            <a:r>
              <a:rPr lang="en-US" sz="600" dirty="0" smtClean="0">
                <a:latin typeface="Kozuka Gothic Pro M" pitchFamily="34" charset="-128"/>
              </a:rPr>
              <a:t> </a:t>
            </a:r>
            <a:r>
              <a:rPr lang="en-US" sz="600" dirty="0" smtClean="0">
                <a:solidFill>
                  <a:schemeClr val="tx1">
                    <a:lumMod val="85000"/>
                    <a:lumOff val="15000"/>
                  </a:schemeClr>
                </a:solidFill>
                <a:latin typeface="Microsoft Sans Serif" pitchFamily="34" charset="0"/>
                <a:cs typeface="Microsoft Sans Serif" pitchFamily="34" charset="0"/>
              </a:rPr>
              <a:t>Copyright © 2016. </a:t>
            </a:r>
            <a:r>
              <a:rPr lang="en-US" sz="600" dirty="0" err="1" smtClean="0">
                <a:solidFill>
                  <a:schemeClr val="tx1">
                    <a:lumMod val="85000"/>
                    <a:lumOff val="15000"/>
                  </a:schemeClr>
                </a:solidFill>
                <a:latin typeface="Microsoft Sans Serif" pitchFamily="34" charset="0"/>
                <a:cs typeface="Microsoft Sans Serif" pitchFamily="34" charset="0"/>
              </a:rPr>
              <a:t>Cybage</a:t>
            </a:r>
            <a:r>
              <a:rPr lang="en-US" sz="600" dirty="0" smtClean="0">
                <a:solidFill>
                  <a:schemeClr val="tx1">
                    <a:lumMod val="85000"/>
                    <a:lumOff val="15000"/>
                  </a:schemeClr>
                </a:solidFill>
                <a:latin typeface="Microsoft Sans Serif" pitchFamily="34" charset="0"/>
                <a:cs typeface="Microsoft Sans Serif" pitchFamily="34" charset="0"/>
              </a:rPr>
              <a:t> Software Pvt. Ltd. All Rights Reserved. </a:t>
            </a:r>
            <a:r>
              <a:rPr lang="en-US" sz="600" dirty="0" err="1" smtClean="0">
                <a:solidFill>
                  <a:schemeClr val="tx1">
                    <a:lumMod val="85000"/>
                    <a:lumOff val="15000"/>
                  </a:schemeClr>
                </a:solidFill>
                <a:latin typeface="Microsoft Sans Serif" pitchFamily="34" charset="0"/>
                <a:cs typeface="Microsoft Sans Serif" pitchFamily="34" charset="0"/>
              </a:rPr>
              <a:t>Cybage</a:t>
            </a:r>
            <a:r>
              <a:rPr lang="en-US" sz="600" dirty="0" smtClean="0">
                <a:solidFill>
                  <a:schemeClr val="tx1">
                    <a:lumMod val="85000"/>
                    <a:lumOff val="15000"/>
                  </a:schemeClr>
                </a:solidFill>
                <a:latin typeface="Microsoft Sans Serif" pitchFamily="34" charset="0"/>
                <a:cs typeface="Microsoft Sans Serif" pitchFamily="34" charset="0"/>
              </a:rPr>
              <a:t> Confidential.</a:t>
            </a:r>
            <a:endParaRPr lang="en-US" sz="600" dirty="0">
              <a:solidFill>
                <a:schemeClr val="tx1">
                  <a:lumMod val="85000"/>
                  <a:lumOff val="15000"/>
                </a:schemeClr>
              </a:solidFill>
              <a:latin typeface="Microsoft Sans Serif" pitchFamily="34" charset="0"/>
              <a:cs typeface="Microsoft Sans Serif" pitchFamily="34" charset="0"/>
            </a:endParaRPr>
          </a:p>
        </p:txBody>
      </p:sp>
      <p:sp>
        <p:nvSpPr>
          <p:cNvPr id="10" name="Title 1"/>
          <p:cNvSpPr>
            <a:spLocks noGrp="1"/>
          </p:cNvSpPr>
          <p:nvPr>
            <p:ph type="title"/>
          </p:nvPr>
        </p:nvSpPr>
        <p:spPr>
          <a:xfrm>
            <a:off x="1658112" y="4850233"/>
            <a:ext cx="7257288" cy="566610"/>
          </a:xfrm>
          <a:prstGeom prst="rect">
            <a:avLst/>
          </a:prstGeom>
        </p:spPr>
        <p:txBody>
          <a:bodyPr/>
          <a:lstStyle>
            <a:lvl1pPr algn="l">
              <a:defRPr sz="3200" baseline="0">
                <a:solidFill>
                  <a:schemeClr val="bg1"/>
                </a:solidFill>
                <a:latin typeface="Microsoft Sans Serif" pitchFamily="34" charset="0"/>
                <a:cs typeface="Microsoft Sans Serif" pitchFamily="34" charset="0"/>
              </a:defRPr>
            </a:lvl1pPr>
          </a:lstStyle>
          <a:p>
            <a:r>
              <a:rPr lang="en-US" smtClean="0"/>
              <a:t>Click to edit Master title style</a:t>
            </a:r>
            <a:endParaRPr lang="en-US" dirty="0"/>
          </a:p>
        </p:txBody>
      </p:sp>
      <p:sp>
        <p:nvSpPr>
          <p:cNvPr id="13"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F00E985D-2868-48EA-86FA-93658EF77522}" type="slidenum">
              <a:rPr lang="en-US"/>
              <a:pPr>
                <a:defRPr/>
              </a:pPr>
              <a:t>‹#›</a:t>
            </a:fld>
            <a:endParaRPr lang="en-US"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9150" y="161925"/>
            <a:ext cx="1706564" cy="377848"/>
          </a:xfrm>
          <a:prstGeom prst="rect">
            <a:avLst/>
          </a:prstGeom>
        </p:spPr>
      </p:pic>
    </p:spTree>
    <p:extLst>
      <p:ext uri="{BB962C8B-B14F-4D97-AF65-F5344CB8AC3E}">
        <p14:creationId xmlns:p14="http://schemas.microsoft.com/office/powerpoint/2010/main" val="169511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Slide - Option 1 with image">
    <p:spTree>
      <p:nvGrpSpPr>
        <p:cNvPr id="1" name=""/>
        <p:cNvGrpSpPr/>
        <p:nvPr/>
      </p:nvGrpSpPr>
      <p:grpSpPr>
        <a:xfrm>
          <a:off x="0" y="0"/>
          <a:ext cx="0" cy="0"/>
          <a:chOff x="0" y="0"/>
          <a:chExt cx="0" cy="0"/>
        </a:xfrm>
      </p:grpSpPr>
      <p:pic>
        <p:nvPicPr>
          <p:cNvPr id="3" name="Picture 8" descr="iStock_000005255967_WBack_03.jpg"/>
          <p:cNvPicPr>
            <a:picLocks noChangeAspect="1"/>
          </p:cNvPicPr>
          <p:nvPr userDrawn="1"/>
        </p:nvPicPr>
        <p:blipFill>
          <a:blip r:embed="rId2">
            <a:extLst>
              <a:ext uri="{28A0092B-C50C-407E-A947-70E740481C1C}">
                <a14:useLocalDpi xmlns:a14="http://schemas.microsoft.com/office/drawing/2010/main" val="0"/>
              </a:ext>
            </a:extLst>
          </a:blip>
          <a:srcRect l="8144" t="21" b="7971"/>
          <a:stretch>
            <a:fillRect/>
          </a:stretch>
        </p:blipFill>
        <p:spPr bwMode="auto">
          <a:xfrm>
            <a:off x="0" y="690563"/>
            <a:ext cx="9144000" cy="616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Footer Placeholder 3"/>
          <p:cNvSpPr txBox="1">
            <a:spLocks noGrp="1"/>
          </p:cNvSpPr>
          <p:nvPr userDrawn="1"/>
        </p:nvSpPr>
        <p:spPr bwMode="auto">
          <a:xfrm>
            <a:off x="3733800" y="6497638"/>
            <a:ext cx="5267325" cy="238125"/>
          </a:xfrm>
          <a:prstGeom prst="rect">
            <a:avLst/>
          </a:prstGeom>
          <a:noFill/>
          <a:ln w="9525">
            <a:noFill/>
            <a:miter lim="800000"/>
            <a:headEnd/>
            <a:tailEnd/>
          </a:ln>
        </p:spPr>
        <p:txBody>
          <a:bodyPr/>
          <a:lstStyle/>
          <a:p>
            <a:pPr algn="r" fontAlgn="auto">
              <a:spcBef>
                <a:spcPts val="0"/>
              </a:spcBef>
              <a:spcAft>
                <a:spcPts val="0"/>
              </a:spcAft>
              <a:defRPr/>
            </a:pPr>
            <a:r>
              <a:rPr lang="en-US" sz="650" dirty="0" smtClean="0">
                <a:latin typeface="Kozuka Gothic Pro M" pitchFamily="34" charset="-128"/>
              </a:rPr>
              <a:t> </a:t>
            </a:r>
            <a:r>
              <a:rPr lang="en-US" sz="650" dirty="0" smtClean="0">
                <a:solidFill>
                  <a:schemeClr val="tx1">
                    <a:lumMod val="85000"/>
                    <a:lumOff val="15000"/>
                  </a:schemeClr>
                </a:solidFill>
                <a:latin typeface="Microsoft Sans Serif" pitchFamily="34" charset="0"/>
                <a:cs typeface="Microsoft Sans Serif" pitchFamily="34" charset="0"/>
              </a:rPr>
              <a:t>Copyright © 2016.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Software Pvt. Ltd. All Rights Reserved.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Confidential.</a:t>
            </a:r>
            <a:endParaRPr lang="en-US" sz="650" dirty="0">
              <a:solidFill>
                <a:schemeClr val="tx1">
                  <a:lumMod val="85000"/>
                  <a:lumOff val="15000"/>
                </a:schemeClr>
              </a:solidFill>
              <a:latin typeface="Microsoft Sans Serif" pitchFamily="34" charset="0"/>
              <a:cs typeface="Microsoft Sans Serif" pitchFamily="34" charset="0"/>
            </a:endParaRPr>
          </a:p>
        </p:txBody>
      </p:sp>
      <p:sp>
        <p:nvSpPr>
          <p:cNvPr id="10" name="Title 1"/>
          <p:cNvSpPr>
            <a:spLocks noGrp="1"/>
          </p:cNvSpPr>
          <p:nvPr>
            <p:ph type="title"/>
          </p:nvPr>
        </p:nvSpPr>
        <p:spPr>
          <a:xfrm>
            <a:off x="1658112" y="1116433"/>
            <a:ext cx="7257288" cy="566610"/>
          </a:xfrm>
          <a:prstGeom prst="rect">
            <a:avLst/>
          </a:prstGeom>
        </p:spPr>
        <p:txBody>
          <a:bodyPr/>
          <a:lstStyle>
            <a:lvl1pPr algn="l" rtl="0" eaLnBrk="0" fontAlgn="base" hangingPunct="0">
              <a:spcBef>
                <a:spcPct val="0"/>
              </a:spcBef>
              <a:spcAft>
                <a:spcPct val="0"/>
              </a:spcAft>
              <a:tabLst>
                <a:tab pos="3941763" algn="l"/>
              </a:tabLst>
              <a:defRPr lang="en-US" sz="3200" kern="1200" baseline="0" dirty="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6E024804-5FE4-43EB-A3DC-CE9465AC980C}" type="slidenum">
              <a:rPr lang="en-US"/>
              <a:pPr>
                <a:defRPr/>
              </a:pPr>
              <a:t>‹#›</a:t>
            </a:fld>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1762609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_A">
    <p:spTree>
      <p:nvGrpSpPr>
        <p:cNvPr id="1" name=""/>
        <p:cNvGrpSpPr/>
        <p:nvPr/>
      </p:nvGrpSpPr>
      <p:grpSpPr>
        <a:xfrm>
          <a:off x="0" y="0"/>
          <a:ext cx="0" cy="0"/>
          <a:chOff x="0" y="0"/>
          <a:chExt cx="0" cy="0"/>
        </a:xfrm>
      </p:grpSpPr>
      <p:sp>
        <p:nvSpPr>
          <p:cNvPr id="4" name="Rectangle 3"/>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8" descr="F:\Vitthal_Share\PPTs\Images\iStock_000000199967Small_01.jpg"/>
          <p:cNvPicPr>
            <a:picLocks noChangeAspect="1" noChangeArrowheads="1"/>
          </p:cNvPicPr>
          <p:nvPr userDrawn="1"/>
        </p:nvPicPr>
        <p:blipFill>
          <a:blip r:embed="rId2">
            <a:extLst>
              <a:ext uri="{28A0092B-C50C-407E-A947-70E740481C1C}">
                <a14:useLocalDpi xmlns:a14="http://schemas.microsoft.com/office/drawing/2010/main" val="0"/>
              </a:ext>
            </a:extLst>
          </a:blip>
          <a:srcRect r="2231" b="8846"/>
          <a:stretch>
            <a:fillRect/>
          </a:stretch>
        </p:blipFill>
        <p:spPr bwMode="auto">
          <a:xfrm>
            <a:off x="2463800" y="2852738"/>
            <a:ext cx="6680200"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txBox="1">
            <a:spLocks noGrp="1"/>
          </p:cNvSpPr>
          <p:nvPr userDrawn="1"/>
        </p:nvSpPr>
        <p:spPr bwMode="auto">
          <a:xfrm>
            <a:off x="5705475" y="6499225"/>
            <a:ext cx="3257550" cy="179388"/>
          </a:xfrm>
          <a:prstGeom prst="rect">
            <a:avLst/>
          </a:prstGeom>
          <a:noFill/>
          <a:ln w="9525">
            <a:noFill/>
            <a:miter lim="800000"/>
            <a:headEnd/>
            <a:tailEnd/>
          </a:ln>
        </p:spPr>
        <p:txBody>
          <a:bodyPr/>
          <a:lstStyle/>
          <a:p>
            <a:pPr algn="r" fontAlgn="auto">
              <a:spcBef>
                <a:spcPts val="0"/>
              </a:spcBef>
              <a:spcAft>
                <a:spcPts val="0"/>
              </a:spcAft>
              <a:defRPr/>
            </a:pPr>
            <a:r>
              <a:rPr lang="en-US" sz="600" dirty="0" smtClean="0">
                <a:latin typeface="Kozuka Gothic Pro M" pitchFamily="34" charset="-128"/>
              </a:rPr>
              <a:t> </a:t>
            </a:r>
            <a:r>
              <a:rPr lang="en-US" sz="600" dirty="0" smtClean="0">
                <a:solidFill>
                  <a:schemeClr val="tx1">
                    <a:lumMod val="85000"/>
                    <a:lumOff val="15000"/>
                  </a:schemeClr>
                </a:solidFill>
                <a:latin typeface="Microsoft Sans Serif" pitchFamily="34" charset="0"/>
                <a:cs typeface="Microsoft Sans Serif" pitchFamily="34" charset="0"/>
              </a:rPr>
              <a:t>Copyright © 2016. </a:t>
            </a:r>
            <a:r>
              <a:rPr lang="en-US" sz="600" dirty="0" err="1" smtClean="0">
                <a:solidFill>
                  <a:schemeClr val="tx1">
                    <a:lumMod val="85000"/>
                    <a:lumOff val="15000"/>
                  </a:schemeClr>
                </a:solidFill>
                <a:latin typeface="Microsoft Sans Serif" pitchFamily="34" charset="0"/>
                <a:cs typeface="Microsoft Sans Serif" pitchFamily="34" charset="0"/>
              </a:rPr>
              <a:t>Cybage</a:t>
            </a:r>
            <a:r>
              <a:rPr lang="en-US" sz="600" dirty="0" smtClean="0">
                <a:solidFill>
                  <a:schemeClr val="tx1">
                    <a:lumMod val="85000"/>
                    <a:lumOff val="15000"/>
                  </a:schemeClr>
                </a:solidFill>
                <a:latin typeface="Microsoft Sans Serif" pitchFamily="34" charset="0"/>
                <a:cs typeface="Microsoft Sans Serif" pitchFamily="34" charset="0"/>
              </a:rPr>
              <a:t> Software Pvt. Ltd. All Rights Reserved. </a:t>
            </a:r>
            <a:r>
              <a:rPr lang="en-US" sz="600" dirty="0" err="1" smtClean="0">
                <a:solidFill>
                  <a:schemeClr val="tx1">
                    <a:lumMod val="85000"/>
                    <a:lumOff val="15000"/>
                  </a:schemeClr>
                </a:solidFill>
                <a:latin typeface="Microsoft Sans Serif" pitchFamily="34" charset="0"/>
                <a:cs typeface="Microsoft Sans Serif" pitchFamily="34" charset="0"/>
              </a:rPr>
              <a:t>Cybage</a:t>
            </a:r>
            <a:r>
              <a:rPr lang="en-US" sz="600" dirty="0" smtClean="0">
                <a:solidFill>
                  <a:schemeClr val="tx1">
                    <a:lumMod val="85000"/>
                    <a:lumOff val="15000"/>
                  </a:schemeClr>
                </a:solidFill>
                <a:latin typeface="Microsoft Sans Serif" pitchFamily="34" charset="0"/>
                <a:cs typeface="Microsoft Sans Serif" pitchFamily="34" charset="0"/>
              </a:rPr>
              <a:t> Confidential.</a:t>
            </a:r>
            <a:endParaRPr lang="en-US" sz="600" dirty="0">
              <a:solidFill>
                <a:schemeClr val="tx1">
                  <a:lumMod val="85000"/>
                  <a:lumOff val="15000"/>
                </a:schemeClr>
              </a:solidFill>
              <a:latin typeface="Microsoft Sans Serif" pitchFamily="34" charset="0"/>
              <a:cs typeface="Microsoft Sans Serif" pitchFamily="34" charset="0"/>
            </a:endParaRPr>
          </a:p>
        </p:txBody>
      </p:sp>
      <p:sp>
        <p:nvSpPr>
          <p:cNvPr id="10" name="Title 1"/>
          <p:cNvSpPr>
            <a:spLocks noGrp="1"/>
          </p:cNvSpPr>
          <p:nvPr>
            <p:ph type="title"/>
          </p:nvPr>
        </p:nvSpPr>
        <p:spPr>
          <a:xfrm>
            <a:off x="1658112" y="1116433"/>
            <a:ext cx="7485888" cy="566610"/>
          </a:xfrm>
          <a:prstGeom prst="rect">
            <a:avLst/>
          </a:prstGeom>
        </p:spPr>
        <p:txBody>
          <a:bodyPr/>
          <a:lstStyle>
            <a:lvl1pPr algn="l">
              <a:tabLst>
                <a:tab pos="4516438" algn="l"/>
              </a:tabLst>
              <a:defRPr sz="3200" baseline="0">
                <a:solidFill>
                  <a:schemeClr val="bg1"/>
                </a:solidFill>
                <a:latin typeface="Microsoft Sans Serif" pitchFamily="34" charset="0"/>
                <a:cs typeface="Microsoft Sans Serif" pitchFamily="34" charset="0"/>
              </a:defRPr>
            </a:lvl1pPr>
          </a:lstStyle>
          <a:p>
            <a:r>
              <a:rPr lang="en-US" smtClean="0"/>
              <a:t>Click to edit Master title style</a:t>
            </a:r>
            <a:endParaRPr lang="en-US" dirty="0"/>
          </a:p>
        </p:txBody>
      </p:sp>
      <p:sp>
        <p:nvSpPr>
          <p:cNvPr id="18" name="Text Placeholder 3"/>
          <p:cNvSpPr>
            <a:spLocks noGrp="1"/>
          </p:cNvSpPr>
          <p:nvPr>
            <p:ph type="body" sz="half" idx="2"/>
          </p:nvPr>
        </p:nvSpPr>
        <p:spPr>
          <a:xfrm>
            <a:off x="1645666" y="2578970"/>
            <a:ext cx="7269734" cy="3612070"/>
          </a:xfrm>
          <a:prstGeom prst="rect">
            <a:avLst/>
          </a:prstGeom>
        </p:spPr>
        <p:txBody>
          <a:bodyPr/>
          <a:lstStyle>
            <a:lvl1pPr marL="228600" marR="0" indent="-228600" algn="l" defTabSz="914400" rtl="0" eaLnBrk="0" fontAlgn="base" latinLnBrk="0" hangingPunct="0">
              <a:lnSpc>
                <a:spcPct val="100000"/>
              </a:lnSpc>
              <a:spcBef>
                <a:spcPct val="20000"/>
              </a:spcBef>
              <a:spcAft>
                <a:spcPct val="0"/>
              </a:spcAft>
              <a:buClrTx/>
              <a:buSzTx/>
              <a:buFont typeface="Arial" pitchFamily="34" charset="0"/>
              <a:buChar char="•"/>
              <a:tabLst/>
              <a:defRPr sz="1700">
                <a:solidFill>
                  <a:schemeClr val="tx1">
                    <a:lumMod val="75000"/>
                    <a:lumOff val="25000"/>
                  </a:schemeClr>
                </a:solidFill>
                <a:latin typeface="Arial" pitchFamily="34" charset="0"/>
                <a:cs typeface="Arial" pitchFamily="34" charset="0"/>
              </a:defRPr>
            </a:lvl1pPr>
            <a:lvl2pPr marL="457200" indent="0">
              <a:buNone/>
              <a:defRPr sz="1200"/>
            </a:lvl2pPr>
            <a:lvl3pPr marL="914400" indent="0">
              <a:buNone/>
              <a:tabLst>
                <a:tab pos="1144588" algn="l"/>
              </a:tabLst>
              <a:defRPr sz="1600"/>
            </a:lvl3pPr>
            <a:lvl4pPr marL="1371600" indent="0">
              <a:buNone/>
              <a:defRPr sz="14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a:p>
            <a:pPr lvl="2"/>
            <a:r>
              <a:rPr lang="en-US" dirty="0" smtClean="0"/>
              <a:t>Click to edit Master text styles</a:t>
            </a:r>
          </a:p>
          <a:p>
            <a:pPr lvl="2"/>
            <a:r>
              <a:rPr lang="en-US" dirty="0" smtClean="0"/>
              <a:t>Click to edit Master text styles</a:t>
            </a:r>
          </a:p>
          <a:p>
            <a:pPr lvl="3"/>
            <a:r>
              <a:rPr lang="en-US" dirty="0" smtClean="0"/>
              <a:t>Click to edit Master text styles</a:t>
            </a:r>
          </a:p>
          <a:p>
            <a:pPr lvl="0"/>
            <a:endParaRPr lang="en-US" dirty="0" smtClean="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B9AAD9A1-45CE-43CF-9FBC-E33801BB26D1}" type="slidenum">
              <a:rPr lang="en-US"/>
              <a:pPr>
                <a:defRPr/>
              </a:pPr>
              <a:t>‹#›</a:t>
            </a:fld>
            <a:endParaRPr lang="en-US" dirty="0"/>
          </a:p>
        </p:txBody>
      </p:sp>
    </p:spTree>
    <p:extLst>
      <p:ext uri="{BB962C8B-B14F-4D97-AF65-F5344CB8AC3E}">
        <p14:creationId xmlns:p14="http://schemas.microsoft.com/office/powerpoint/2010/main" val="2227943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ntro Slide with Text - Option I">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6350" y="693738"/>
            <a:ext cx="9144000" cy="6164262"/>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userDrawn="1"/>
        </p:nvSpPr>
        <p:spPr>
          <a:xfrm>
            <a:off x="-6350" y="693738"/>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1514475" y="693738"/>
            <a:ext cx="762952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ext Placeholder 3"/>
          <p:cNvSpPr>
            <a:spLocks noGrp="1"/>
          </p:cNvSpPr>
          <p:nvPr>
            <p:ph type="body" sz="half" idx="2"/>
          </p:nvPr>
        </p:nvSpPr>
        <p:spPr>
          <a:xfrm>
            <a:off x="1645666" y="2523554"/>
            <a:ext cx="7269734" cy="3612070"/>
          </a:xfrm>
          <a:prstGeom prst="rect">
            <a:avLst/>
          </a:prstGeom>
        </p:spPr>
        <p:txBody>
          <a:bodyPr/>
          <a:lstStyle>
            <a:lvl1pPr marL="228600" indent="-228600">
              <a:buFont typeface="Arial" pitchFamily="34" charset="0"/>
              <a:buNone/>
              <a:defRPr sz="1700">
                <a:solidFill>
                  <a:schemeClr val="tx1">
                    <a:lumMod val="75000"/>
                    <a:lumOff val="25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7" name="Title 1"/>
          <p:cNvSpPr>
            <a:spLocks noGrp="1"/>
          </p:cNvSpPr>
          <p:nvPr>
            <p:ph type="title"/>
          </p:nvPr>
        </p:nvSpPr>
        <p:spPr>
          <a:xfrm>
            <a:off x="1658112" y="1116433"/>
            <a:ext cx="7304913" cy="566610"/>
          </a:xfrm>
          <a:prstGeom prst="rect">
            <a:avLst/>
          </a:prstGeom>
        </p:spPr>
        <p:txBody>
          <a:bodyPr/>
          <a:lstStyle>
            <a:lvl1pPr algn="l">
              <a:tabLst>
                <a:tab pos="4516438" algn="l"/>
              </a:tabLst>
              <a:defRPr sz="3200" baseline="0">
                <a:solidFill>
                  <a:schemeClr val="bg1"/>
                </a:solidFill>
                <a:latin typeface="Microsoft Sans Serif" pitchFamily="34" charset="0"/>
                <a:cs typeface="Microsoft Sans Serif" pitchFamily="34" charset="0"/>
              </a:defRPr>
            </a:lvl1pPr>
          </a:lstStyle>
          <a:p>
            <a:r>
              <a:rPr lang="en-US" dirty="0" smtClean="0"/>
              <a:t>Click to edit Master title style</a:t>
            </a:r>
            <a:endParaRPr lang="en-US" dirty="0"/>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B5CCC9F8-4C73-4AE1-9003-613189B0FDDC}" type="slidenum">
              <a:rPr lang="en-US"/>
              <a:pPr>
                <a:defRPr/>
              </a:pPr>
              <a:t>‹#›</a:t>
            </a:fld>
            <a:endParaRPr lang="en-US" dirty="0"/>
          </a:p>
        </p:txBody>
      </p:sp>
    </p:spTree>
    <p:extLst>
      <p:ext uri="{BB962C8B-B14F-4D97-AF65-F5344CB8AC3E}">
        <p14:creationId xmlns:p14="http://schemas.microsoft.com/office/powerpoint/2010/main" val="1984060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iblography">
    <p:spTree>
      <p:nvGrpSpPr>
        <p:cNvPr id="1" name=""/>
        <p:cNvGrpSpPr/>
        <p:nvPr/>
      </p:nvGrpSpPr>
      <p:grpSpPr>
        <a:xfrm>
          <a:off x="0" y="0"/>
          <a:ext cx="0" cy="0"/>
          <a:chOff x="0" y="0"/>
          <a:chExt cx="0" cy="0"/>
        </a:xfrm>
      </p:grpSpPr>
      <p:pic>
        <p:nvPicPr>
          <p:cNvPr id="3" name="Picture 6" descr="ist2_12259679-books-and-comput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83250" y="2544763"/>
            <a:ext cx="3473450" cy="42243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5435600" y="2395538"/>
            <a:ext cx="3611563" cy="4230687"/>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Rectangle 4"/>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pPr>
            <a:r>
              <a:rPr lang="en-US" altLang="en-US" sz="900">
                <a:solidFill>
                  <a:srgbClr val="0075B0"/>
                </a:solidFill>
                <a:ea typeface="Kozuka Gothic Pro R" pitchFamily="34" charset="-128"/>
                <a:cs typeface="Arial" charset="0"/>
              </a:rPr>
              <a:t>www.cybage.com</a:t>
            </a:r>
          </a:p>
        </p:txBody>
      </p:sp>
      <p:sp>
        <p:nvSpPr>
          <p:cNvPr id="8" name="Footer Placeholder 3"/>
          <p:cNvSpPr txBox="1">
            <a:spLocks noGrp="1"/>
          </p:cNvSpPr>
          <p:nvPr userDrawn="1"/>
        </p:nvSpPr>
        <p:spPr bwMode="auto">
          <a:xfrm>
            <a:off x="5705475" y="6499225"/>
            <a:ext cx="3257550" cy="179388"/>
          </a:xfrm>
          <a:prstGeom prst="rect">
            <a:avLst/>
          </a:prstGeom>
          <a:noFill/>
          <a:ln w="9525">
            <a:noFill/>
            <a:miter lim="800000"/>
            <a:headEnd/>
            <a:tailEnd/>
          </a:ln>
        </p:spPr>
        <p:txBody>
          <a:bodyPr/>
          <a:lstStyle/>
          <a:p>
            <a:pPr algn="r" fontAlgn="auto">
              <a:spcBef>
                <a:spcPts val="0"/>
              </a:spcBef>
              <a:spcAft>
                <a:spcPts val="0"/>
              </a:spcAft>
              <a:defRPr/>
            </a:pPr>
            <a:r>
              <a:rPr lang="en-US" sz="600" dirty="0" smtClean="0">
                <a:latin typeface="Kozuka Gothic Pro M" pitchFamily="34" charset="-128"/>
              </a:rPr>
              <a:t> </a:t>
            </a:r>
            <a:r>
              <a:rPr lang="en-US" sz="600" dirty="0" smtClean="0">
                <a:solidFill>
                  <a:schemeClr val="tx1">
                    <a:lumMod val="85000"/>
                    <a:lumOff val="15000"/>
                  </a:schemeClr>
                </a:solidFill>
                <a:latin typeface="Microsoft Sans Serif" pitchFamily="34" charset="0"/>
                <a:cs typeface="Microsoft Sans Serif" pitchFamily="34" charset="0"/>
              </a:rPr>
              <a:t>Copyright © 2016. </a:t>
            </a:r>
            <a:r>
              <a:rPr lang="en-US" sz="600" dirty="0" err="1" smtClean="0">
                <a:solidFill>
                  <a:schemeClr val="tx1">
                    <a:lumMod val="85000"/>
                    <a:lumOff val="15000"/>
                  </a:schemeClr>
                </a:solidFill>
                <a:latin typeface="Microsoft Sans Serif" pitchFamily="34" charset="0"/>
                <a:cs typeface="Microsoft Sans Serif" pitchFamily="34" charset="0"/>
              </a:rPr>
              <a:t>Cybage</a:t>
            </a:r>
            <a:r>
              <a:rPr lang="en-US" sz="600" dirty="0" smtClean="0">
                <a:solidFill>
                  <a:schemeClr val="tx1">
                    <a:lumMod val="85000"/>
                    <a:lumOff val="15000"/>
                  </a:schemeClr>
                </a:solidFill>
                <a:latin typeface="Microsoft Sans Serif" pitchFamily="34" charset="0"/>
                <a:cs typeface="Microsoft Sans Serif" pitchFamily="34" charset="0"/>
              </a:rPr>
              <a:t> Software Pvt. Ltd. All Rights Reserved. </a:t>
            </a:r>
            <a:r>
              <a:rPr lang="en-US" sz="600" dirty="0" err="1" smtClean="0">
                <a:solidFill>
                  <a:schemeClr val="tx1">
                    <a:lumMod val="85000"/>
                    <a:lumOff val="15000"/>
                  </a:schemeClr>
                </a:solidFill>
                <a:latin typeface="Microsoft Sans Serif" pitchFamily="34" charset="0"/>
                <a:cs typeface="Microsoft Sans Serif" pitchFamily="34" charset="0"/>
              </a:rPr>
              <a:t>Cybage</a:t>
            </a:r>
            <a:r>
              <a:rPr lang="en-US" sz="600" dirty="0" smtClean="0">
                <a:solidFill>
                  <a:schemeClr val="tx1">
                    <a:lumMod val="85000"/>
                    <a:lumOff val="15000"/>
                  </a:schemeClr>
                </a:solidFill>
                <a:latin typeface="Microsoft Sans Serif" pitchFamily="34" charset="0"/>
                <a:cs typeface="Microsoft Sans Serif" pitchFamily="34" charset="0"/>
              </a:rPr>
              <a:t> Confidential.</a:t>
            </a:r>
            <a:endParaRPr lang="en-US" sz="600" dirty="0">
              <a:solidFill>
                <a:schemeClr val="tx1">
                  <a:lumMod val="85000"/>
                  <a:lumOff val="15000"/>
                </a:schemeClr>
              </a:solidFill>
              <a:latin typeface="Microsoft Sans Serif" pitchFamily="34" charset="0"/>
              <a:cs typeface="Microsoft Sans Serif" pitchFamily="34" charset="0"/>
            </a:endParaRPr>
          </a:p>
        </p:txBody>
      </p:sp>
      <p:sp>
        <p:nvSpPr>
          <p:cNvPr id="10" name="Title 1"/>
          <p:cNvSpPr>
            <a:spLocks noGrp="1"/>
          </p:cNvSpPr>
          <p:nvPr>
            <p:ph type="title"/>
          </p:nvPr>
        </p:nvSpPr>
        <p:spPr>
          <a:xfrm>
            <a:off x="1658112" y="1116433"/>
            <a:ext cx="7257288" cy="566610"/>
          </a:xfrm>
          <a:prstGeom prst="rect">
            <a:avLst/>
          </a:prstGeom>
        </p:spPr>
        <p:txBody>
          <a:bodyPr/>
          <a:lstStyle>
            <a:lvl1pPr algn="l">
              <a:tabLst>
                <a:tab pos="3941763" algn="l"/>
              </a:tabLst>
              <a:defRPr sz="3200" baseline="0">
                <a:solidFill>
                  <a:schemeClr val="bg1"/>
                </a:solidFill>
                <a:latin typeface="Microsoft Sans Serif" pitchFamily="34" charset="0"/>
                <a:cs typeface="Microsoft Sans Serif" pitchFamily="34" charset="0"/>
              </a:defRPr>
            </a:lvl1pPr>
          </a:lstStyle>
          <a:p>
            <a:r>
              <a:rPr lang="en-US" smtClean="0"/>
              <a:t>Click to edit Master title style</a:t>
            </a:r>
            <a:endParaRPr lang="en-US" dirty="0"/>
          </a:p>
        </p:txBody>
      </p:sp>
      <p:sp>
        <p:nvSpPr>
          <p:cNvPr id="9"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A790DEDF-A95C-4B78-B249-478D0EBAE20E}" type="slidenum">
              <a:rPr lang="en-US"/>
              <a:pPr>
                <a:defRPr/>
              </a:pPr>
              <a:t>‹#›</a:t>
            </a:fld>
            <a:endParaRPr lang="en-US" dirty="0"/>
          </a:p>
        </p:txBody>
      </p:sp>
    </p:spTree>
    <p:extLst>
      <p:ext uri="{BB962C8B-B14F-4D97-AF65-F5344CB8AC3E}">
        <p14:creationId xmlns:p14="http://schemas.microsoft.com/office/powerpoint/2010/main" val="2700427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 Slide - Option E">
    <p:spTree>
      <p:nvGrpSpPr>
        <p:cNvPr id="1" name=""/>
        <p:cNvGrpSpPr/>
        <p:nvPr/>
      </p:nvGrpSpPr>
      <p:grpSpPr>
        <a:xfrm>
          <a:off x="0" y="0"/>
          <a:ext cx="0" cy="0"/>
          <a:chOff x="0" y="0"/>
          <a:chExt cx="0" cy="0"/>
        </a:xfrm>
      </p:grpSpPr>
      <p:sp>
        <p:nvSpPr>
          <p:cNvPr id="3" name="Rectangle 2"/>
          <p:cNvSpPr/>
          <p:nvPr userDrawn="1"/>
        </p:nvSpPr>
        <p:spPr>
          <a:xfrm>
            <a:off x="0" y="4435475"/>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p:cNvSpPr/>
          <p:nvPr userDrawn="1"/>
        </p:nvSpPr>
        <p:spPr>
          <a:xfrm>
            <a:off x="1520825" y="4435475"/>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Title 1"/>
          <p:cNvSpPr>
            <a:spLocks noGrp="1"/>
          </p:cNvSpPr>
          <p:nvPr>
            <p:ph type="title"/>
          </p:nvPr>
        </p:nvSpPr>
        <p:spPr>
          <a:xfrm>
            <a:off x="1658112" y="4860012"/>
            <a:ext cx="7257288" cy="566610"/>
          </a:xfrm>
          <a:prstGeom prst="rect">
            <a:avLst/>
          </a:prstGeom>
        </p:spPr>
        <p:txBody>
          <a:bodyPr/>
          <a:lstStyle>
            <a:lvl1pPr algn="l">
              <a:defRPr sz="3200">
                <a:solidFill>
                  <a:schemeClr val="bg1"/>
                </a:solidFill>
                <a:latin typeface="Microsoft Sans Serif" pitchFamily="34" charset="0"/>
                <a:cs typeface="Microsoft Sans Serif"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01BFB956-4CCC-41E9-87AE-331EA0C6F81B}" type="slidenum">
              <a:rPr lang="en-US"/>
              <a:pPr>
                <a:defRPr/>
              </a:pPr>
              <a:t>‹#›</a:t>
            </a:fld>
            <a:endParaRPr lang="en-US" dirty="0"/>
          </a:p>
        </p:txBody>
      </p:sp>
    </p:spTree>
    <p:extLst>
      <p:ext uri="{BB962C8B-B14F-4D97-AF65-F5344CB8AC3E}">
        <p14:creationId xmlns:p14="http://schemas.microsoft.com/office/powerpoint/2010/main" val="3693850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698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80479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682375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40832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991567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221389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Slide - Option 2">
    <p:spTree>
      <p:nvGrpSpPr>
        <p:cNvPr id="1" name=""/>
        <p:cNvGrpSpPr/>
        <p:nvPr/>
      </p:nvGrpSpPr>
      <p:grpSpPr>
        <a:xfrm>
          <a:off x="0" y="0"/>
          <a:ext cx="0" cy="0"/>
          <a:chOff x="0" y="0"/>
          <a:chExt cx="0" cy="0"/>
        </a:xfrm>
      </p:grpSpPr>
      <p:sp>
        <p:nvSpPr>
          <p:cNvPr id="3" name="Rectangle 2"/>
          <p:cNvSpPr/>
          <p:nvPr userDrawn="1"/>
        </p:nvSpPr>
        <p:spPr>
          <a:xfrm>
            <a:off x="0" y="26733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Rectangle 3"/>
          <p:cNvSpPr/>
          <p:nvPr userDrawn="1"/>
        </p:nvSpPr>
        <p:spPr>
          <a:xfrm>
            <a:off x="1520825" y="26733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Title 1"/>
          <p:cNvSpPr>
            <a:spLocks noGrp="1"/>
          </p:cNvSpPr>
          <p:nvPr>
            <p:ph type="title"/>
          </p:nvPr>
        </p:nvSpPr>
        <p:spPr>
          <a:xfrm>
            <a:off x="1658112" y="3097887"/>
            <a:ext cx="7257288" cy="566610"/>
          </a:xfrm>
          <a:prstGeom prst="rect">
            <a:avLst/>
          </a:prstGeom>
        </p:spPr>
        <p:txBody>
          <a:bodyPr/>
          <a:lstStyle>
            <a:lvl1pPr algn="l" rtl="0" eaLnBrk="0" fontAlgn="base" hangingPunct="0">
              <a:spcBef>
                <a:spcPct val="0"/>
              </a:spcBef>
              <a:spcAft>
                <a:spcPct val="0"/>
              </a:spcAft>
              <a:tabLst>
                <a:tab pos="3941763" algn="l"/>
              </a:tabLst>
              <a:defRPr lang="en-US" sz="3200" kern="1200" baseline="0" dirty="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EAE39FDE-B22A-46FC-A160-90B07DD945B7}" type="slidenum">
              <a:rPr lang="en-US"/>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14505281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9" name="PlaceHolder 3"/>
          <p:cNvSpPr>
            <a:spLocks noGrp="1"/>
          </p:cNvSpPr>
          <p:nvPr>
            <p:ph type="body"/>
          </p:nvPr>
        </p:nvSpPr>
        <p:spPr>
          <a:xfrm>
            <a:off x="45720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20" name="PlaceHolder 4"/>
          <p:cNvSpPr>
            <a:spLocks noGrp="1"/>
          </p:cNvSpPr>
          <p:nvPr>
            <p:ph type="body"/>
          </p:nvPr>
        </p:nvSpPr>
        <p:spPr>
          <a:xfrm>
            <a:off x="467424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2002209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8536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74088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177162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35" name="PlaceHolder 4"/>
          <p:cNvSpPr>
            <a:spLocks noGrp="1"/>
          </p:cNvSpPr>
          <p:nvPr>
            <p:ph type="body"/>
          </p:nvPr>
        </p:nvSpPr>
        <p:spPr>
          <a:xfrm>
            <a:off x="467424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36" name="PlaceHolder 5"/>
          <p:cNvSpPr>
            <a:spLocks noGrp="1"/>
          </p:cNvSpPr>
          <p:nvPr>
            <p:ph type="body"/>
          </p:nvPr>
        </p:nvSpPr>
        <p:spPr>
          <a:xfrm>
            <a:off x="45720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86249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38" name="PlaceHolder 2"/>
          <p:cNvSpPr>
            <a:spLocks noGrp="1"/>
          </p:cNvSpPr>
          <p:nvPr>
            <p:ph type="body"/>
          </p:nvPr>
        </p:nvSpPr>
        <p:spPr>
          <a:xfrm>
            <a:off x="457200" y="1604520"/>
            <a:ext cx="822924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39" name="PlaceHolder 3"/>
          <p:cNvSpPr>
            <a:spLocks noGrp="1"/>
          </p:cNvSpPr>
          <p:nvPr>
            <p:ph type="body"/>
          </p:nvPr>
        </p:nvSpPr>
        <p:spPr>
          <a:xfrm>
            <a:off x="457200" y="1604520"/>
            <a:ext cx="822924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pic>
        <p:nvPicPr>
          <p:cNvPr id="40" name="Picture 39"/>
          <p:cNvPicPr/>
          <p:nvPr/>
        </p:nvPicPr>
        <p:blipFill>
          <a:blip r:embed="rId2"/>
          <a:stretch/>
        </p:blipFill>
        <p:spPr>
          <a:xfrm>
            <a:off x="2079000" y="1604520"/>
            <a:ext cx="4984920" cy="3977280"/>
          </a:xfrm>
          <a:prstGeom prst="rect">
            <a:avLst/>
          </a:prstGeom>
          <a:ln>
            <a:noFill/>
          </a:ln>
        </p:spPr>
      </p:pic>
      <p:pic>
        <p:nvPicPr>
          <p:cNvPr id="41" name="Picture 40"/>
          <p:cNvPicPr/>
          <p:nvPr/>
        </p:nvPicPr>
        <p:blipFill>
          <a:blip r:embed="rId2"/>
          <a:stretch/>
        </p:blipFill>
        <p:spPr>
          <a:xfrm>
            <a:off x="2079000" y="1604520"/>
            <a:ext cx="4984920" cy="3977280"/>
          </a:xfrm>
          <a:prstGeom prst="rect">
            <a:avLst/>
          </a:prstGeom>
          <a:ln>
            <a:noFill/>
          </a:ln>
        </p:spPr>
      </p:pic>
    </p:spTree>
    <p:extLst>
      <p:ext uri="{BB962C8B-B14F-4D97-AF65-F5344CB8AC3E}">
        <p14:creationId xmlns:p14="http://schemas.microsoft.com/office/powerpoint/2010/main" val="18386192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4614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5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91444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457200" y="1604520"/>
            <a:ext cx="822924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104148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55" name="PlaceHolder 2"/>
          <p:cNvSpPr>
            <a:spLocks noGrp="1"/>
          </p:cNvSpPr>
          <p:nvPr>
            <p:ph type="body"/>
          </p:nvPr>
        </p:nvSpPr>
        <p:spPr>
          <a:xfrm>
            <a:off x="45720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56" name="PlaceHolder 3"/>
          <p:cNvSpPr>
            <a:spLocks noGrp="1"/>
          </p:cNvSpPr>
          <p:nvPr>
            <p:ph type="body"/>
          </p:nvPr>
        </p:nvSpPr>
        <p:spPr>
          <a:xfrm>
            <a:off x="467424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5398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Option - Option 2 with image">
    <p:spTree>
      <p:nvGrpSpPr>
        <p:cNvPr id="1" name=""/>
        <p:cNvGrpSpPr/>
        <p:nvPr/>
      </p:nvGrpSpPr>
      <p:grpSpPr>
        <a:xfrm>
          <a:off x="0" y="0"/>
          <a:ext cx="0" cy="0"/>
          <a:chOff x="0" y="0"/>
          <a:chExt cx="0" cy="0"/>
        </a:xfrm>
      </p:grpSpPr>
      <p:pic>
        <p:nvPicPr>
          <p:cNvPr id="3" name="Picture 6"/>
          <p:cNvPicPr>
            <a:picLocks noChangeAspect="1" noChangeArrowheads="1"/>
          </p:cNvPicPr>
          <p:nvPr userDrawn="1"/>
        </p:nvPicPr>
        <p:blipFill>
          <a:blip r:embed="rId2">
            <a:lum bright="-4000"/>
            <a:extLst>
              <a:ext uri="{28A0092B-C50C-407E-A947-70E740481C1C}">
                <a14:useLocalDpi xmlns:a14="http://schemas.microsoft.com/office/drawing/2010/main" val="0"/>
              </a:ext>
            </a:extLst>
          </a:blip>
          <a:srcRect l="16829" t="5225" b="14674"/>
          <a:stretch>
            <a:fillRect/>
          </a:stretch>
        </p:blipFill>
        <p:spPr bwMode="auto">
          <a:xfrm>
            <a:off x="0" y="687388"/>
            <a:ext cx="9144000" cy="617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26733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userDrawn="1"/>
        </p:nvSpPr>
        <p:spPr>
          <a:xfrm>
            <a:off x="1520825" y="26733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Footer Placeholder 3"/>
          <p:cNvSpPr txBox="1">
            <a:spLocks noGrp="1"/>
          </p:cNvSpPr>
          <p:nvPr userDrawn="1"/>
        </p:nvSpPr>
        <p:spPr bwMode="auto">
          <a:xfrm>
            <a:off x="3733800" y="6497638"/>
            <a:ext cx="5267325" cy="238125"/>
          </a:xfrm>
          <a:prstGeom prst="rect">
            <a:avLst/>
          </a:prstGeom>
          <a:noFill/>
          <a:ln w="9525">
            <a:noFill/>
            <a:miter lim="800000"/>
            <a:headEnd/>
            <a:tailEnd/>
          </a:ln>
        </p:spPr>
        <p:txBody>
          <a:bodyPr/>
          <a:lstStyle/>
          <a:p>
            <a:pPr algn="r" fontAlgn="auto">
              <a:spcBef>
                <a:spcPts val="0"/>
              </a:spcBef>
              <a:spcAft>
                <a:spcPts val="0"/>
              </a:spcAft>
              <a:defRPr/>
            </a:pPr>
            <a:r>
              <a:rPr lang="en-US" sz="650" dirty="0" smtClean="0">
                <a:latin typeface="Kozuka Gothic Pro M" pitchFamily="34" charset="-128"/>
              </a:rPr>
              <a:t> </a:t>
            </a:r>
            <a:r>
              <a:rPr lang="en-US" sz="650" dirty="0" smtClean="0">
                <a:solidFill>
                  <a:schemeClr val="tx1">
                    <a:lumMod val="85000"/>
                    <a:lumOff val="15000"/>
                  </a:schemeClr>
                </a:solidFill>
                <a:latin typeface="Microsoft Sans Serif" pitchFamily="34" charset="0"/>
                <a:cs typeface="Microsoft Sans Serif" pitchFamily="34" charset="0"/>
              </a:rPr>
              <a:t>Copyright © 2016.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Software Pvt. Ltd. All Rights Reserved.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Confidential.</a:t>
            </a:r>
            <a:endParaRPr lang="en-US" sz="650" dirty="0">
              <a:solidFill>
                <a:schemeClr val="tx1">
                  <a:lumMod val="85000"/>
                  <a:lumOff val="15000"/>
                </a:schemeClr>
              </a:solidFill>
              <a:latin typeface="Microsoft Sans Serif" pitchFamily="34" charset="0"/>
              <a:cs typeface="Microsoft Sans Serif" pitchFamily="34" charset="0"/>
            </a:endParaRPr>
          </a:p>
        </p:txBody>
      </p:sp>
      <p:sp>
        <p:nvSpPr>
          <p:cNvPr id="21" name="Title 1"/>
          <p:cNvSpPr>
            <a:spLocks noGrp="1"/>
          </p:cNvSpPr>
          <p:nvPr>
            <p:ph type="title"/>
          </p:nvPr>
        </p:nvSpPr>
        <p:spPr>
          <a:xfrm>
            <a:off x="1658112" y="3097887"/>
            <a:ext cx="7257288" cy="566610"/>
          </a:xfrm>
          <a:prstGeom prst="rect">
            <a:avLst/>
          </a:prstGeom>
        </p:spPr>
        <p:txBody>
          <a:bodyPr/>
          <a:lstStyle>
            <a:lvl1pPr algn="l" rtl="0" eaLnBrk="0" fontAlgn="base" hangingPunct="0">
              <a:spcBef>
                <a:spcPct val="0"/>
              </a:spcBef>
              <a:spcAft>
                <a:spcPct val="0"/>
              </a:spcAft>
              <a:tabLst>
                <a:tab pos="3941763" algn="l"/>
              </a:tabLst>
              <a:defRPr lang="en-US" sz="3200" kern="1200" baseline="0" dirty="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5C41715D-A6B8-40A7-95E6-CFD2F83C7AF2}" type="slidenum">
              <a:rPr lang="en-US"/>
              <a:pPr>
                <a:defRPr/>
              </a:pPr>
              <a:t>‹#›</a:t>
            </a:fld>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9936204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71851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338448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62" name="PlaceHolder 4"/>
          <p:cNvSpPr>
            <a:spLocks noGrp="1"/>
          </p:cNvSpPr>
          <p:nvPr>
            <p:ph type="body"/>
          </p:nvPr>
        </p:nvSpPr>
        <p:spPr>
          <a:xfrm>
            <a:off x="467424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497181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66" name="PlaceHolder 4"/>
          <p:cNvSpPr>
            <a:spLocks noGrp="1"/>
          </p:cNvSpPr>
          <p:nvPr>
            <p:ph type="body"/>
          </p:nvPr>
        </p:nvSpPr>
        <p:spPr>
          <a:xfrm>
            <a:off x="467424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30048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70" name="PlaceHolder 4"/>
          <p:cNvSpPr>
            <a:spLocks noGrp="1"/>
          </p:cNvSpPr>
          <p:nvPr>
            <p:ph type="body"/>
          </p:nvPr>
        </p:nvSpPr>
        <p:spPr>
          <a:xfrm>
            <a:off x="457200" y="3682080"/>
            <a:ext cx="822924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5714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822924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3682080"/>
            <a:ext cx="822924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846200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75" name="PlaceHolder 2"/>
          <p:cNvSpPr>
            <a:spLocks noGrp="1"/>
          </p:cNvSpPr>
          <p:nvPr>
            <p:ph type="body"/>
          </p:nvPr>
        </p:nvSpPr>
        <p:spPr>
          <a:xfrm>
            <a:off x="45720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76" name="PlaceHolder 3"/>
          <p:cNvSpPr>
            <a:spLocks noGrp="1"/>
          </p:cNvSpPr>
          <p:nvPr>
            <p:ph type="body"/>
          </p:nvPr>
        </p:nvSpPr>
        <p:spPr>
          <a:xfrm>
            <a:off x="467424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77" name="PlaceHolder 4"/>
          <p:cNvSpPr>
            <a:spLocks noGrp="1"/>
          </p:cNvSpPr>
          <p:nvPr>
            <p:ph type="body"/>
          </p:nvPr>
        </p:nvSpPr>
        <p:spPr>
          <a:xfrm>
            <a:off x="467424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78" name="PlaceHolder 5"/>
          <p:cNvSpPr>
            <a:spLocks noGrp="1"/>
          </p:cNvSpPr>
          <p:nvPr>
            <p:ph type="body"/>
          </p:nvPr>
        </p:nvSpPr>
        <p:spPr>
          <a:xfrm>
            <a:off x="45720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446833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604520"/>
            <a:ext cx="822924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81" name="PlaceHolder 3"/>
          <p:cNvSpPr>
            <a:spLocks noGrp="1"/>
          </p:cNvSpPr>
          <p:nvPr>
            <p:ph type="body"/>
          </p:nvPr>
        </p:nvSpPr>
        <p:spPr>
          <a:xfrm>
            <a:off x="457200" y="1604520"/>
            <a:ext cx="822924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pic>
        <p:nvPicPr>
          <p:cNvPr id="82" name="Picture 81"/>
          <p:cNvPicPr/>
          <p:nvPr/>
        </p:nvPicPr>
        <p:blipFill>
          <a:blip r:embed="rId2"/>
          <a:stretch/>
        </p:blipFill>
        <p:spPr>
          <a:xfrm>
            <a:off x="2079000" y="1604520"/>
            <a:ext cx="4984920" cy="3977280"/>
          </a:xfrm>
          <a:prstGeom prst="rect">
            <a:avLst/>
          </a:prstGeom>
          <a:ln>
            <a:noFill/>
          </a:ln>
        </p:spPr>
      </p:pic>
      <p:pic>
        <p:nvPicPr>
          <p:cNvPr id="83" name="Picture 82"/>
          <p:cNvPicPr/>
          <p:nvPr/>
        </p:nvPicPr>
        <p:blipFill>
          <a:blip r:embed="rId2"/>
          <a:stretch/>
        </p:blipFill>
        <p:spPr>
          <a:xfrm>
            <a:off x="2079000" y="1604520"/>
            <a:ext cx="4984920" cy="3977280"/>
          </a:xfrm>
          <a:prstGeom prst="rect">
            <a:avLst/>
          </a:prstGeom>
          <a:ln>
            <a:noFill/>
          </a:ln>
        </p:spPr>
      </p:pic>
    </p:spTree>
    <p:extLst>
      <p:ext uri="{BB962C8B-B14F-4D97-AF65-F5344CB8AC3E}">
        <p14:creationId xmlns:p14="http://schemas.microsoft.com/office/powerpoint/2010/main" val="32186941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9726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9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20485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Slide - Option 3">
    <p:spTree>
      <p:nvGrpSpPr>
        <p:cNvPr id="1" name=""/>
        <p:cNvGrpSpPr/>
        <p:nvPr/>
      </p:nvGrpSpPr>
      <p:grpSpPr>
        <a:xfrm>
          <a:off x="0" y="0"/>
          <a:ext cx="0" cy="0"/>
          <a:chOff x="0" y="0"/>
          <a:chExt cx="0" cy="0"/>
        </a:xfrm>
      </p:grpSpPr>
      <p:sp>
        <p:nvSpPr>
          <p:cNvPr id="4" name="Rectangle 3"/>
          <p:cNvSpPr/>
          <p:nvPr userDrawn="1"/>
        </p:nvSpPr>
        <p:spPr>
          <a:xfrm>
            <a:off x="0" y="4587875"/>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userDrawn="1"/>
        </p:nvSpPr>
        <p:spPr>
          <a:xfrm>
            <a:off x="1520825" y="4587875"/>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1"/>
          <p:cNvSpPr>
            <a:spLocks noGrp="1"/>
          </p:cNvSpPr>
          <p:nvPr>
            <p:ph type="title"/>
          </p:nvPr>
        </p:nvSpPr>
        <p:spPr>
          <a:xfrm>
            <a:off x="1658112" y="5012158"/>
            <a:ext cx="7257288" cy="566610"/>
          </a:xfrm>
          <a:prstGeom prst="rect">
            <a:avLst/>
          </a:prstGeom>
        </p:spPr>
        <p:txBody>
          <a:bodyPr/>
          <a:lstStyle>
            <a:lvl1pPr algn="l" rtl="0" eaLnBrk="0" fontAlgn="base" hangingPunct="0">
              <a:spcBef>
                <a:spcPct val="0"/>
              </a:spcBef>
              <a:spcAft>
                <a:spcPct val="0"/>
              </a:spcAft>
              <a:tabLst>
                <a:tab pos="3941763" algn="l"/>
              </a:tabLst>
              <a:defRPr lang="en-US" sz="3200" kern="1200" baseline="0" dirty="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6"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BD295889-5643-4F2A-A2EA-6C57F8E41B41}" type="slidenum">
              <a:rPr lang="en-US"/>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23425510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95" name="PlaceHolder 2"/>
          <p:cNvSpPr>
            <a:spLocks noGrp="1"/>
          </p:cNvSpPr>
          <p:nvPr>
            <p:ph type="body"/>
          </p:nvPr>
        </p:nvSpPr>
        <p:spPr>
          <a:xfrm>
            <a:off x="457200" y="1604520"/>
            <a:ext cx="822924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6532509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97" name="PlaceHolder 2"/>
          <p:cNvSpPr>
            <a:spLocks noGrp="1"/>
          </p:cNvSpPr>
          <p:nvPr>
            <p:ph type="body"/>
          </p:nvPr>
        </p:nvSpPr>
        <p:spPr>
          <a:xfrm>
            <a:off x="45720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98" name="PlaceHolder 3"/>
          <p:cNvSpPr>
            <a:spLocks noGrp="1"/>
          </p:cNvSpPr>
          <p:nvPr>
            <p:ph type="body"/>
          </p:nvPr>
        </p:nvSpPr>
        <p:spPr>
          <a:xfrm>
            <a:off x="467424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9019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06748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584614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102" name="PlaceHolder 2"/>
          <p:cNvSpPr>
            <a:spLocks noGrp="1"/>
          </p:cNvSpPr>
          <p:nvPr>
            <p:ph type="body"/>
          </p:nvPr>
        </p:nvSpPr>
        <p:spPr>
          <a:xfrm>
            <a:off x="45720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03" name="PlaceHolder 3"/>
          <p:cNvSpPr>
            <a:spLocks noGrp="1"/>
          </p:cNvSpPr>
          <p:nvPr>
            <p:ph type="body"/>
          </p:nvPr>
        </p:nvSpPr>
        <p:spPr>
          <a:xfrm>
            <a:off x="45720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04" name="PlaceHolder 4"/>
          <p:cNvSpPr>
            <a:spLocks noGrp="1"/>
          </p:cNvSpPr>
          <p:nvPr>
            <p:ph type="body"/>
          </p:nvPr>
        </p:nvSpPr>
        <p:spPr>
          <a:xfrm>
            <a:off x="467424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5307380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106" name="PlaceHolder 2"/>
          <p:cNvSpPr>
            <a:spLocks noGrp="1"/>
          </p:cNvSpPr>
          <p:nvPr>
            <p:ph type="body"/>
          </p:nvPr>
        </p:nvSpPr>
        <p:spPr>
          <a:xfrm>
            <a:off x="457200" y="1604520"/>
            <a:ext cx="401580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07" name="PlaceHolder 3"/>
          <p:cNvSpPr>
            <a:spLocks noGrp="1"/>
          </p:cNvSpPr>
          <p:nvPr>
            <p:ph type="body"/>
          </p:nvPr>
        </p:nvSpPr>
        <p:spPr>
          <a:xfrm>
            <a:off x="467424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08" name="PlaceHolder 4"/>
          <p:cNvSpPr>
            <a:spLocks noGrp="1"/>
          </p:cNvSpPr>
          <p:nvPr>
            <p:ph type="body"/>
          </p:nvPr>
        </p:nvSpPr>
        <p:spPr>
          <a:xfrm>
            <a:off x="467424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9906295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110" name="PlaceHolder 2"/>
          <p:cNvSpPr>
            <a:spLocks noGrp="1"/>
          </p:cNvSpPr>
          <p:nvPr>
            <p:ph type="body"/>
          </p:nvPr>
        </p:nvSpPr>
        <p:spPr>
          <a:xfrm>
            <a:off x="45720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11" name="PlaceHolder 3"/>
          <p:cNvSpPr>
            <a:spLocks noGrp="1"/>
          </p:cNvSpPr>
          <p:nvPr>
            <p:ph type="body"/>
          </p:nvPr>
        </p:nvSpPr>
        <p:spPr>
          <a:xfrm>
            <a:off x="467424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12" name="PlaceHolder 4"/>
          <p:cNvSpPr>
            <a:spLocks noGrp="1"/>
          </p:cNvSpPr>
          <p:nvPr>
            <p:ph type="body"/>
          </p:nvPr>
        </p:nvSpPr>
        <p:spPr>
          <a:xfrm>
            <a:off x="457200" y="3682080"/>
            <a:ext cx="822924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600254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114" name="PlaceHolder 2"/>
          <p:cNvSpPr>
            <a:spLocks noGrp="1"/>
          </p:cNvSpPr>
          <p:nvPr>
            <p:ph type="body"/>
          </p:nvPr>
        </p:nvSpPr>
        <p:spPr>
          <a:xfrm>
            <a:off x="457200" y="1604520"/>
            <a:ext cx="822924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15" name="PlaceHolder 3"/>
          <p:cNvSpPr>
            <a:spLocks noGrp="1"/>
          </p:cNvSpPr>
          <p:nvPr>
            <p:ph type="body"/>
          </p:nvPr>
        </p:nvSpPr>
        <p:spPr>
          <a:xfrm>
            <a:off x="457200" y="3682080"/>
            <a:ext cx="822924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8495913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18" name="PlaceHolder 3"/>
          <p:cNvSpPr>
            <a:spLocks noGrp="1"/>
          </p:cNvSpPr>
          <p:nvPr>
            <p:ph type="body"/>
          </p:nvPr>
        </p:nvSpPr>
        <p:spPr>
          <a:xfrm>
            <a:off x="4674240" y="160452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19" name="PlaceHolder 4"/>
          <p:cNvSpPr>
            <a:spLocks noGrp="1"/>
          </p:cNvSpPr>
          <p:nvPr>
            <p:ph type="body"/>
          </p:nvPr>
        </p:nvSpPr>
        <p:spPr>
          <a:xfrm>
            <a:off x="467424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20" name="PlaceHolder 5"/>
          <p:cNvSpPr>
            <a:spLocks noGrp="1"/>
          </p:cNvSpPr>
          <p:nvPr>
            <p:ph type="body"/>
          </p:nvPr>
        </p:nvSpPr>
        <p:spPr>
          <a:xfrm>
            <a:off x="457200" y="3682080"/>
            <a:ext cx="4015800" cy="189684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642337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strike="noStrike" spc="-1">
              <a:solidFill>
                <a:srgbClr val="000000"/>
              </a:solidFill>
              <a:uFill>
                <a:solidFill>
                  <a:srgbClr val="FFFFFF"/>
                </a:solidFill>
              </a:uFill>
              <a:latin typeface="Arial"/>
            </a:endParaRPr>
          </a:p>
        </p:txBody>
      </p:sp>
      <p:sp>
        <p:nvSpPr>
          <p:cNvPr id="122" name="PlaceHolder 2"/>
          <p:cNvSpPr>
            <a:spLocks noGrp="1"/>
          </p:cNvSpPr>
          <p:nvPr>
            <p:ph type="body"/>
          </p:nvPr>
        </p:nvSpPr>
        <p:spPr>
          <a:xfrm>
            <a:off x="457200" y="1604520"/>
            <a:ext cx="822924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sp>
        <p:nvSpPr>
          <p:cNvPr id="123" name="PlaceHolder 3"/>
          <p:cNvSpPr>
            <a:spLocks noGrp="1"/>
          </p:cNvSpPr>
          <p:nvPr>
            <p:ph type="body"/>
          </p:nvPr>
        </p:nvSpPr>
        <p:spPr>
          <a:xfrm>
            <a:off x="457200" y="1604520"/>
            <a:ext cx="8229240" cy="3977280"/>
          </a:xfrm>
          <a:prstGeom prst="rect">
            <a:avLst/>
          </a:prstGeom>
        </p:spPr>
        <p:txBody>
          <a:bodyPr lIns="0" tIns="0" rIns="0" bIns="0"/>
          <a:lstStyle/>
          <a:p>
            <a:endParaRPr lang="en-IN" sz="3200" strike="noStrike" spc="-1">
              <a:solidFill>
                <a:srgbClr val="000000"/>
              </a:solidFill>
              <a:uFill>
                <a:solidFill>
                  <a:srgbClr val="FFFFFF"/>
                </a:solidFill>
              </a:uFill>
              <a:latin typeface="Arial"/>
            </a:endParaRPr>
          </a:p>
        </p:txBody>
      </p:sp>
      <p:pic>
        <p:nvPicPr>
          <p:cNvPr id="124" name="Picture 123"/>
          <p:cNvPicPr/>
          <p:nvPr/>
        </p:nvPicPr>
        <p:blipFill>
          <a:blip r:embed="rId2"/>
          <a:stretch/>
        </p:blipFill>
        <p:spPr>
          <a:xfrm>
            <a:off x="2079000" y="1604520"/>
            <a:ext cx="4984920" cy="3977280"/>
          </a:xfrm>
          <a:prstGeom prst="rect">
            <a:avLst/>
          </a:prstGeom>
          <a:ln>
            <a:noFill/>
          </a:ln>
        </p:spPr>
      </p:pic>
      <p:pic>
        <p:nvPicPr>
          <p:cNvPr id="125" name="Picture 124"/>
          <p:cNvPicPr/>
          <p:nvPr/>
        </p:nvPicPr>
        <p:blipFill>
          <a:blip r:embed="rId2"/>
          <a:stretch/>
        </p:blipFill>
        <p:spPr>
          <a:xfrm>
            <a:off x="2079000" y="1604520"/>
            <a:ext cx="4984920" cy="3977280"/>
          </a:xfrm>
          <a:prstGeom prst="rect">
            <a:avLst/>
          </a:prstGeom>
          <a:ln>
            <a:noFill/>
          </a:ln>
        </p:spPr>
      </p:pic>
    </p:spTree>
    <p:extLst>
      <p:ext uri="{BB962C8B-B14F-4D97-AF65-F5344CB8AC3E}">
        <p14:creationId xmlns:p14="http://schemas.microsoft.com/office/powerpoint/2010/main" val="3718700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Slide - Option 3 with image">
    <p:spTree>
      <p:nvGrpSpPr>
        <p:cNvPr id="1" name=""/>
        <p:cNvGrpSpPr/>
        <p:nvPr/>
      </p:nvGrpSpPr>
      <p:grpSpPr>
        <a:xfrm>
          <a:off x="0" y="0"/>
          <a:ext cx="0" cy="0"/>
          <a:chOff x="0" y="0"/>
          <a:chExt cx="0" cy="0"/>
        </a:xfrm>
      </p:grpSpPr>
      <p:pic>
        <p:nvPicPr>
          <p:cNvPr id="3" name="Picture 10" descr="iStock_000002285402XSmall_02.jpg"/>
          <p:cNvPicPr>
            <a:picLocks noChangeAspect="1"/>
          </p:cNvPicPr>
          <p:nvPr userDrawn="1"/>
        </p:nvPicPr>
        <p:blipFill>
          <a:blip r:embed="rId2">
            <a:lum bright="-6000"/>
            <a:extLst>
              <a:ext uri="{28A0092B-C50C-407E-A947-70E740481C1C}">
                <a14:useLocalDpi xmlns:a14="http://schemas.microsoft.com/office/drawing/2010/main" val="0"/>
              </a:ext>
            </a:extLst>
          </a:blip>
          <a:srcRect l="2110" t="3665" r="1407"/>
          <a:stretch>
            <a:fillRect/>
          </a:stretch>
        </p:blipFill>
        <p:spPr bwMode="auto">
          <a:xfrm>
            <a:off x="0" y="687388"/>
            <a:ext cx="9142413" cy="616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p:cNvSpPr txBox="1">
            <a:spLocks noGrp="1"/>
          </p:cNvSpPr>
          <p:nvPr userDrawn="1"/>
        </p:nvSpPr>
        <p:spPr bwMode="auto">
          <a:xfrm>
            <a:off x="3733800" y="6497638"/>
            <a:ext cx="5267325" cy="238125"/>
          </a:xfrm>
          <a:prstGeom prst="rect">
            <a:avLst/>
          </a:prstGeom>
          <a:noFill/>
          <a:ln w="9525">
            <a:noFill/>
            <a:miter lim="800000"/>
            <a:headEnd/>
            <a:tailEnd/>
          </a:ln>
        </p:spPr>
        <p:txBody>
          <a:bodyPr/>
          <a:lstStyle/>
          <a:p>
            <a:pPr algn="r" fontAlgn="auto">
              <a:spcBef>
                <a:spcPts val="0"/>
              </a:spcBef>
              <a:spcAft>
                <a:spcPts val="0"/>
              </a:spcAft>
              <a:defRPr/>
            </a:pPr>
            <a:r>
              <a:rPr lang="en-US" sz="650" dirty="0" smtClean="0">
                <a:latin typeface="Kozuka Gothic Pro M" pitchFamily="34" charset="-128"/>
              </a:rPr>
              <a:t> </a:t>
            </a:r>
            <a:r>
              <a:rPr lang="en-US" sz="650" dirty="0" smtClean="0">
                <a:solidFill>
                  <a:schemeClr val="tx1">
                    <a:lumMod val="85000"/>
                    <a:lumOff val="15000"/>
                  </a:schemeClr>
                </a:solidFill>
                <a:latin typeface="Microsoft Sans Serif" pitchFamily="34" charset="0"/>
                <a:cs typeface="Microsoft Sans Serif" pitchFamily="34" charset="0"/>
              </a:rPr>
              <a:t>Copyright © 2016.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Software Pvt. Ltd. All Rights Reserved. </a:t>
            </a:r>
            <a:r>
              <a:rPr lang="en-US" sz="650" dirty="0" err="1" smtClean="0">
                <a:solidFill>
                  <a:schemeClr val="tx1">
                    <a:lumMod val="85000"/>
                    <a:lumOff val="15000"/>
                  </a:schemeClr>
                </a:solidFill>
                <a:latin typeface="Microsoft Sans Serif" pitchFamily="34" charset="0"/>
                <a:cs typeface="Microsoft Sans Serif" pitchFamily="34" charset="0"/>
              </a:rPr>
              <a:t>Cybage</a:t>
            </a:r>
            <a:r>
              <a:rPr lang="en-US" sz="650" dirty="0" smtClean="0">
                <a:solidFill>
                  <a:schemeClr val="tx1">
                    <a:lumMod val="85000"/>
                    <a:lumOff val="15000"/>
                  </a:schemeClr>
                </a:solidFill>
                <a:latin typeface="Microsoft Sans Serif" pitchFamily="34" charset="0"/>
                <a:cs typeface="Microsoft Sans Serif" pitchFamily="34" charset="0"/>
              </a:rPr>
              <a:t> Confidential.</a:t>
            </a:r>
            <a:endParaRPr lang="en-US" sz="650" dirty="0">
              <a:solidFill>
                <a:schemeClr val="tx1">
                  <a:lumMod val="85000"/>
                  <a:lumOff val="15000"/>
                </a:schemeClr>
              </a:solidFill>
              <a:latin typeface="Microsoft Sans Serif" pitchFamily="34" charset="0"/>
              <a:cs typeface="Microsoft Sans Serif" pitchFamily="34" charset="0"/>
            </a:endParaRPr>
          </a:p>
        </p:txBody>
      </p:sp>
      <p:sp>
        <p:nvSpPr>
          <p:cNvPr id="6" name="Rectangle 5"/>
          <p:cNvSpPr/>
          <p:nvPr userDrawn="1"/>
        </p:nvSpPr>
        <p:spPr>
          <a:xfrm>
            <a:off x="0" y="4587875"/>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1520825" y="4587875"/>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Title 1"/>
          <p:cNvSpPr>
            <a:spLocks noGrp="1"/>
          </p:cNvSpPr>
          <p:nvPr>
            <p:ph type="title"/>
          </p:nvPr>
        </p:nvSpPr>
        <p:spPr>
          <a:xfrm>
            <a:off x="1658112" y="5012158"/>
            <a:ext cx="7257288" cy="566610"/>
          </a:xfrm>
          <a:prstGeom prst="rect">
            <a:avLst/>
          </a:prstGeom>
        </p:spPr>
        <p:txBody>
          <a:bodyPr/>
          <a:lstStyle>
            <a:lvl1pPr algn="l" rtl="0" eaLnBrk="0" fontAlgn="base" hangingPunct="0">
              <a:spcBef>
                <a:spcPct val="0"/>
              </a:spcBef>
              <a:spcAft>
                <a:spcPct val="0"/>
              </a:spcAft>
              <a:tabLst>
                <a:tab pos="3941763" algn="l"/>
              </a:tabLst>
              <a:defRPr lang="en-US" sz="3200" kern="1200" baseline="0" dirty="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88708172-4FBD-4E30-AF6C-AEA3E3461C47}" type="slidenum">
              <a:rPr lang="en-US"/>
              <a:pPr>
                <a:defRPr/>
              </a:pPr>
              <a:t>‹#›</a:t>
            </a:fld>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151168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 Slide with Text - Option 1">
    <p:spTree>
      <p:nvGrpSpPr>
        <p:cNvPr id="1" name=""/>
        <p:cNvGrpSpPr/>
        <p:nvPr/>
      </p:nvGrpSpPr>
      <p:grpSpPr>
        <a:xfrm>
          <a:off x="0" y="0"/>
          <a:ext cx="0" cy="0"/>
          <a:chOff x="0" y="0"/>
          <a:chExt cx="0" cy="0"/>
        </a:xfrm>
      </p:grpSpPr>
      <p:sp>
        <p:nvSpPr>
          <p:cNvPr id="4" name="Rectangle 3"/>
          <p:cNvSpPr/>
          <p:nvPr userDrawn="1"/>
        </p:nvSpPr>
        <p:spPr>
          <a:xfrm>
            <a:off x="0" y="692150"/>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userDrawn="1"/>
        </p:nvSpPr>
        <p:spPr>
          <a:xfrm>
            <a:off x="1520825" y="692150"/>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1"/>
          <p:cNvSpPr>
            <a:spLocks noGrp="1"/>
          </p:cNvSpPr>
          <p:nvPr>
            <p:ph type="title"/>
          </p:nvPr>
        </p:nvSpPr>
        <p:spPr>
          <a:xfrm>
            <a:off x="1658112" y="1116433"/>
            <a:ext cx="7257288" cy="566610"/>
          </a:xfrm>
          <a:prstGeom prst="rect">
            <a:avLst/>
          </a:prstGeom>
        </p:spPr>
        <p:txBody>
          <a:bodyPr/>
          <a:lstStyle>
            <a:lvl1pPr algn="l" rtl="0" eaLnBrk="0" fontAlgn="base" hangingPunct="0">
              <a:spcBef>
                <a:spcPct val="0"/>
              </a:spcBef>
              <a:spcAft>
                <a:spcPct val="0"/>
              </a:spcAft>
              <a:tabLst>
                <a:tab pos="3941763" algn="l"/>
              </a:tabLst>
              <a:defRPr lang="en-US" sz="3200" kern="1200" baseline="0" dirty="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24" name="Text Placeholder 3"/>
          <p:cNvSpPr>
            <a:spLocks noGrp="1"/>
          </p:cNvSpPr>
          <p:nvPr>
            <p:ph type="body" sz="half" idx="2"/>
          </p:nvPr>
        </p:nvSpPr>
        <p:spPr>
          <a:xfrm>
            <a:off x="1645666" y="2523554"/>
            <a:ext cx="7269734" cy="3612070"/>
          </a:xfrm>
          <a:prstGeom prst="rect">
            <a:avLst/>
          </a:prstGeom>
        </p:spPr>
        <p:txBody>
          <a:bodyPr/>
          <a:lstStyle>
            <a:lvl1pPr marL="228600" indent="-228600">
              <a:buFont typeface="Arial" pitchFamily="34" charset="0"/>
              <a:buNone/>
              <a:defRPr sz="17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1EF7CF83-7D07-416B-9A2E-8A92D31C375A}" type="slidenum">
              <a:rPr lang="en-US"/>
              <a:pPr>
                <a:defRPr/>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1968948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Slide with Text - Option 2">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1633538" y="1892300"/>
            <a:ext cx="62912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endParaRPr lang="en-US" sz="1600">
              <a:solidFill>
                <a:srgbClr val="262626"/>
              </a:solidFill>
              <a:latin typeface="Microsoft Sans Serif" pitchFamily="34" charset="0"/>
              <a:ea typeface="Kozuka Gothic Pro L" pitchFamily="34" charset="-128"/>
              <a:cs typeface="Microsoft Sans Serif" pitchFamily="34" charset="0"/>
            </a:endParaRPr>
          </a:p>
        </p:txBody>
      </p:sp>
      <p:sp>
        <p:nvSpPr>
          <p:cNvPr id="6" name="Rectangle 5"/>
          <p:cNvSpPr/>
          <p:nvPr userDrawn="1"/>
        </p:nvSpPr>
        <p:spPr>
          <a:xfrm>
            <a:off x="0" y="4587875"/>
            <a:ext cx="1527175" cy="152717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1520825" y="4587875"/>
            <a:ext cx="7623175" cy="152717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ext Placeholder 3"/>
          <p:cNvSpPr>
            <a:spLocks noGrp="1"/>
          </p:cNvSpPr>
          <p:nvPr>
            <p:ph type="body" sz="half" idx="2"/>
          </p:nvPr>
        </p:nvSpPr>
        <p:spPr>
          <a:xfrm>
            <a:off x="1645666" y="1721803"/>
            <a:ext cx="7269734" cy="2548445"/>
          </a:xfrm>
          <a:prstGeom prst="rect">
            <a:avLst/>
          </a:prstGeom>
        </p:spPr>
        <p:txBody>
          <a:bodyPr/>
          <a:lstStyle>
            <a:lvl1pPr marL="228600" indent="-228600">
              <a:buFont typeface="Arial" pitchFamily="34" charset="0"/>
              <a:buNone/>
              <a:defRPr sz="17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Title 1"/>
          <p:cNvSpPr>
            <a:spLocks noGrp="1"/>
          </p:cNvSpPr>
          <p:nvPr>
            <p:ph type="title"/>
          </p:nvPr>
        </p:nvSpPr>
        <p:spPr>
          <a:xfrm>
            <a:off x="1658112" y="5012158"/>
            <a:ext cx="7257288" cy="566610"/>
          </a:xfrm>
          <a:prstGeom prst="rect">
            <a:avLst/>
          </a:prstGeom>
        </p:spPr>
        <p:txBody>
          <a:bodyPr/>
          <a:lstStyle>
            <a:lvl1pPr algn="l" rtl="0" eaLnBrk="0" fontAlgn="base" hangingPunct="0">
              <a:spcBef>
                <a:spcPct val="0"/>
              </a:spcBef>
              <a:spcAft>
                <a:spcPct val="0"/>
              </a:spcAft>
              <a:tabLst>
                <a:tab pos="3941763" algn="l"/>
              </a:tabLst>
              <a:defRPr lang="en-US" sz="3200" kern="1200" baseline="0" dirty="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3CC72EAB-1B23-42D4-AE30-1C46AF89700D}" type="slidenum">
              <a:rPr lang="en-US"/>
              <a:pPr>
                <a:defRPr/>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8464" y="120087"/>
            <a:ext cx="1546985" cy="438313"/>
          </a:xfrm>
          <a:prstGeom prst="rect">
            <a:avLst/>
          </a:prstGeom>
        </p:spPr>
      </p:pic>
    </p:spTree>
    <p:extLst>
      <p:ext uri="{BB962C8B-B14F-4D97-AF65-F5344CB8AC3E}">
        <p14:creationId xmlns:p14="http://schemas.microsoft.com/office/powerpoint/2010/main" val="425962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 Content / Bullet Slide">
    <p:spTree>
      <p:nvGrpSpPr>
        <p:cNvPr id="1" name=""/>
        <p:cNvGrpSpPr/>
        <p:nvPr/>
      </p:nvGrpSpPr>
      <p:grpSpPr>
        <a:xfrm>
          <a:off x="0" y="0"/>
          <a:ext cx="0" cy="0"/>
          <a:chOff x="0" y="0"/>
          <a:chExt cx="0" cy="0"/>
        </a:xfrm>
      </p:grpSpPr>
      <p:sp>
        <p:nvSpPr>
          <p:cNvPr id="4" name="Rectangle 3"/>
          <p:cNvSpPr/>
          <p:nvPr userDrawn="1"/>
        </p:nvSpPr>
        <p:spPr>
          <a:xfrm>
            <a:off x="0" y="685800"/>
            <a:ext cx="1527175" cy="771525"/>
          </a:xfrm>
          <a:prstGeom prst="rect">
            <a:avLst/>
          </a:prstGeom>
          <a:solidFill>
            <a:srgbClr val="F8860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userDrawn="1"/>
        </p:nvSpPr>
        <p:spPr>
          <a:xfrm>
            <a:off x="1520825" y="685800"/>
            <a:ext cx="7623175" cy="771525"/>
          </a:xfrm>
          <a:prstGeom prst="rect">
            <a:avLst/>
          </a:prstGeom>
          <a:solidFill>
            <a:srgbClr val="0075B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2"/>
          <p:cNvSpPr>
            <a:spLocks noChangeArrowheads="1"/>
          </p:cNvSpPr>
          <p:nvPr userDrawn="1"/>
        </p:nvSpPr>
        <p:spPr bwMode="auto">
          <a:xfrm>
            <a:off x="133350" y="219075"/>
            <a:ext cx="1371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en-US" sz="900">
                <a:solidFill>
                  <a:srgbClr val="0075B0"/>
                </a:solidFill>
                <a:ea typeface="Kozuka Gothic Pro R" pitchFamily="34" charset="-128"/>
                <a:cs typeface="Arial" charset="0"/>
              </a:rPr>
              <a:t>www.cybage.com</a:t>
            </a:r>
          </a:p>
        </p:txBody>
      </p:sp>
      <p:sp>
        <p:nvSpPr>
          <p:cNvPr id="13" name="Title 1"/>
          <p:cNvSpPr>
            <a:spLocks noGrp="1"/>
          </p:cNvSpPr>
          <p:nvPr>
            <p:ph type="title"/>
          </p:nvPr>
        </p:nvSpPr>
        <p:spPr>
          <a:xfrm>
            <a:off x="1658112" y="799720"/>
            <a:ext cx="7257288" cy="566610"/>
          </a:xfrm>
          <a:prstGeom prst="rect">
            <a:avLst/>
          </a:prstGeom>
        </p:spPr>
        <p:txBody>
          <a:bodyPr/>
          <a:lstStyle>
            <a:lvl1pPr algn="l">
              <a:defRPr sz="2500" baseline="0">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Text Placeholder 3"/>
          <p:cNvSpPr>
            <a:spLocks noGrp="1"/>
          </p:cNvSpPr>
          <p:nvPr>
            <p:ph type="body" sz="half" idx="2"/>
          </p:nvPr>
        </p:nvSpPr>
        <p:spPr>
          <a:xfrm>
            <a:off x="1645666" y="1721803"/>
            <a:ext cx="7269734" cy="3612070"/>
          </a:xfrm>
          <a:prstGeom prst="rect">
            <a:avLst/>
          </a:prstGeom>
        </p:spPr>
        <p:txBody>
          <a:bodyPr/>
          <a:lstStyle>
            <a:lvl1pPr marL="228600" indent="-228600">
              <a:buFont typeface="Arial" pitchFamily="34" charset="0"/>
              <a:buNone/>
              <a:defRPr sz="1700">
                <a:solidFill>
                  <a:schemeClr val="tx1">
                    <a:lumMod val="75000"/>
                    <a:lumOff val="2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Slide Number Placeholder 5"/>
          <p:cNvSpPr>
            <a:spLocks noGrp="1"/>
          </p:cNvSpPr>
          <p:nvPr>
            <p:ph type="sldNum" sz="quarter" idx="10"/>
          </p:nvPr>
        </p:nvSpPr>
        <p:spPr/>
        <p:txBody>
          <a:bodyPr/>
          <a:lstStyle>
            <a:lvl1pPr algn="l">
              <a:defRPr sz="1000">
                <a:solidFill>
                  <a:schemeClr val="tx1">
                    <a:lumMod val="85000"/>
                    <a:lumOff val="15000"/>
                  </a:schemeClr>
                </a:solidFill>
                <a:latin typeface="Arial" pitchFamily="34" charset="0"/>
                <a:cs typeface="Arial" pitchFamily="34" charset="0"/>
              </a:defRPr>
            </a:lvl1pPr>
          </a:lstStyle>
          <a:p>
            <a:pPr>
              <a:defRPr/>
            </a:pPr>
            <a:fld id="{0C87B666-782D-45DF-B949-48496984778B}" type="slidenum">
              <a:rPr lang="en-US"/>
              <a:pPr>
                <a:defRPr/>
              </a:pPr>
              <a:t>‹#›</a:t>
            </a:fld>
            <a:endParaRPr lang="en-US" dirty="0"/>
          </a:p>
        </p:txBody>
      </p:sp>
    </p:spTree>
    <p:extLst>
      <p:ext uri="{BB962C8B-B14F-4D97-AF65-F5344CB8AC3E}">
        <p14:creationId xmlns:p14="http://schemas.microsoft.com/office/powerpoint/2010/main" val="483544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3.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3.w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Footer Placeholder 3"/>
          <p:cNvSpPr txBox="1">
            <a:spLocks noGrp="1"/>
          </p:cNvSpPr>
          <p:nvPr/>
        </p:nvSpPr>
        <p:spPr bwMode="auto">
          <a:xfrm>
            <a:off x="3733800" y="6497638"/>
            <a:ext cx="5267325" cy="238125"/>
          </a:xfrm>
          <a:prstGeom prst="rect">
            <a:avLst/>
          </a:prstGeom>
          <a:noFill/>
          <a:ln w="9525">
            <a:noFill/>
            <a:miter lim="800000"/>
            <a:headEnd/>
            <a:tailEnd/>
          </a:ln>
        </p:spPr>
        <p:txBody>
          <a:bodyPr/>
          <a:lstStyle/>
          <a:p>
            <a:pPr algn="r" fontAlgn="auto">
              <a:spcBef>
                <a:spcPts val="0"/>
              </a:spcBef>
              <a:spcAft>
                <a:spcPts val="0"/>
              </a:spcAft>
              <a:defRPr/>
            </a:pPr>
            <a:r>
              <a:rPr lang="en-US" sz="650" dirty="0">
                <a:latin typeface="Kozuka Gothic Pro M" pitchFamily="34" charset="-128"/>
              </a:rPr>
              <a:t> </a:t>
            </a:r>
            <a:r>
              <a:rPr lang="en-US" sz="650" dirty="0">
                <a:solidFill>
                  <a:schemeClr val="tx1">
                    <a:lumMod val="85000"/>
                    <a:lumOff val="15000"/>
                  </a:schemeClr>
                </a:solidFill>
                <a:latin typeface="Microsoft Sans Serif" pitchFamily="34" charset="0"/>
                <a:cs typeface="Microsoft Sans Serif" pitchFamily="34" charset="0"/>
              </a:rPr>
              <a:t>Copyright © </a:t>
            </a:r>
            <a:r>
              <a:rPr lang="en-US" sz="650" dirty="0" smtClean="0">
                <a:solidFill>
                  <a:schemeClr val="tx1">
                    <a:lumMod val="85000"/>
                    <a:lumOff val="15000"/>
                  </a:schemeClr>
                </a:solidFill>
                <a:latin typeface="Microsoft Sans Serif" pitchFamily="34" charset="0"/>
                <a:cs typeface="Microsoft Sans Serif" pitchFamily="34" charset="0"/>
              </a:rPr>
              <a:t>2016. </a:t>
            </a:r>
            <a:r>
              <a:rPr lang="en-US" sz="650" dirty="0">
                <a:solidFill>
                  <a:schemeClr val="tx1">
                    <a:lumMod val="85000"/>
                    <a:lumOff val="15000"/>
                  </a:schemeClr>
                </a:solidFill>
                <a:latin typeface="Microsoft Sans Serif" pitchFamily="34" charset="0"/>
                <a:cs typeface="Microsoft Sans Serif" pitchFamily="34" charset="0"/>
              </a:rPr>
              <a:t>Cybage Software Pvt. Ltd. All Rights Reserved. Cybage Confidential.</a:t>
            </a:r>
          </a:p>
        </p:txBody>
      </p:sp>
      <p:sp>
        <p:nvSpPr>
          <p:cNvPr id="6" name="Slide Number Placeholder 5"/>
          <p:cNvSpPr>
            <a:spLocks noGrp="1"/>
          </p:cNvSpPr>
          <p:nvPr>
            <p:ph type="sldNum" sz="quarter" idx="4"/>
          </p:nvPr>
        </p:nvSpPr>
        <p:spPr>
          <a:xfrm>
            <a:off x="128588" y="6392863"/>
            <a:ext cx="493712" cy="365125"/>
          </a:xfrm>
          <a:prstGeom prst="rect">
            <a:avLst/>
          </a:prstGeom>
        </p:spPr>
        <p:txBody>
          <a:bodyPr vert="horz" lIns="91440" tIns="45720" rIns="91440" bIns="45720" rtlCol="0" anchor="ctr"/>
          <a:lstStyle>
            <a:lvl1pPr algn="l" fontAlgn="auto">
              <a:spcBef>
                <a:spcPts val="0"/>
              </a:spcBef>
              <a:spcAft>
                <a:spcPts val="0"/>
              </a:spcAft>
              <a:defRPr sz="1000">
                <a:solidFill>
                  <a:schemeClr val="tx1">
                    <a:lumMod val="85000"/>
                    <a:lumOff val="15000"/>
                  </a:schemeClr>
                </a:solidFill>
                <a:latin typeface="Arial" pitchFamily="34" charset="0"/>
                <a:cs typeface="Arial" pitchFamily="34" charset="0"/>
              </a:defRPr>
            </a:lvl1pPr>
          </a:lstStyle>
          <a:p>
            <a:pPr>
              <a:defRPr/>
            </a:pPr>
            <a:fld id="{3E52AEF1-4D88-4F1B-8FD8-9E21E3DC6E90}" type="slidenum">
              <a:rPr lang="en-US"/>
              <a:pPr>
                <a:defRPr/>
              </a:pPr>
              <a:t>‹#›</a:t>
            </a:fld>
            <a:endParaRPr lang="en-US" dirty="0"/>
          </a:p>
        </p:txBody>
      </p:sp>
      <p:pic>
        <p:nvPicPr>
          <p:cNvPr id="9" name="Picture 8"/>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7169150" y="161925"/>
            <a:ext cx="1706564" cy="377848"/>
          </a:xfrm>
          <a:prstGeom prst="rect">
            <a:avLst/>
          </a:prstGeom>
        </p:spPr>
      </p:pic>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 id="2147484268" r:id="rId12"/>
    <p:sldLayoutId id="2147484269" r:id="rId13"/>
    <p:sldLayoutId id="2147484270" r:id="rId14"/>
    <p:sldLayoutId id="2147484271" r:id="rId15"/>
    <p:sldLayoutId id="2147484272" r:id="rId16"/>
    <p:sldLayoutId id="2147484273" r:id="rId17"/>
    <p:sldLayoutId id="2147484274" r:id="rId18"/>
    <p:sldLayoutId id="2147484347" r:id="rId19"/>
    <p:sldLayoutId id="2147484349" r:id="rId20"/>
    <p:sldLayoutId id="2147484350" r:id="rId21"/>
    <p:sldLayoutId id="2147484351" r:id="rId22"/>
    <p:sldLayoutId id="2147484354" r:id="rId23"/>
  </p:sldLayoutIdLst>
  <p:hf hdr="0" ftr="0" dt="0"/>
  <p:txStyles>
    <p:titleStyle>
      <a:lvl1pPr algn="ctr" rtl="0" eaLnBrk="0" fontAlgn="base" hangingPunct="0">
        <a:spcBef>
          <a:spcPct val="0"/>
        </a:spcBef>
        <a:spcAft>
          <a:spcPct val="0"/>
        </a:spcAft>
        <a:defRPr sz="3000" kern="1200">
          <a:solidFill>
            <a:schemeClr val="tx1"/>
          </a:solidFill>
          <a:latin typeface="+mj-lt"/>
          <a:ea typeface="+mj-ea"/>
          <a:cs typeface="+mj-cs"/>
        </a:defRPr>
      </a:lvl1pPr>
      <a:lvl2pPr algn="ctr" rtl="0" eaLnBrk="0" fontAlgn="base" hangingPunct="0">
        <a:spcBef>
          <a:spcPct val="0"/>
        </a:spcBef>
        <a:spcAft>
          <a:spcPct val="0"/>
        </a:spcAft>
        <a:defRPr sz="3000">
          <a:solidFill>
            <a:schemeClr val="tx1"/>
          </a:solidFill>
          <a:latin typeface="Calibri" pitchFamily="34" charset="0"/>
        </a:defRPr>
      </a:lvl2pPr>
      <a:lvl3pPr algn="ctr" rtl="0" eaLnBrk="0" fontAlgn="base" hangingPunct="0">
        <a:spcBef>
          <a:spcPct val="0"/>
        </a:spcBef>
        <a:spcAft>
          <a:spcPct val="0"/>
        </a:spcAft>
        <a:defRPr sz="3000">
          <a:solidFill>
            <a:schemeClr val="tx1"/>
          </a:solidFill>
          <a:latin typeface="Calibri" pitchFamily="34" charset="0"/>
        </a:defRPr>
      </a:lvl3pPr>
      <a:lvl4pPr algn="ctr" rtl="0" eaLnBrk="0" fontAlgn="base" hangingPunct="0">
        <a:spcBef>
          <a:spcPct val="0"/>
        </a:spcBef>
        <a:spcAft>
          <a:spcPct val="0"/>
        </a:spcAft>
        <a:defRPr sz="3000">
          <a:solidFill>
            <a:schemeClr val="tx1"/>
          </a:solidFill>
          <a:latin typeface="Calibri" pitchFamily="34" charset="0"/>
        </a:defRPr>
      </a:lvl4pPr>
      <a:lvl5pPr algn="ctr" rtl="0" eaLnBrk="0" fontAlgn="base" hangingPunct="0">
        <a:spcBef>
          <a:spcPct val="0"/>
        </a:spcBef>
        <a:spcAft>
          <a:spcPct val="0"/>
        </a:spcAft>
        <a:defRPr sz="3000">
          <a:solidFill>
            <a:schemeClr val="tx1"/>
          </a:solidFill>
          <a:latin typeface="Calibri" pitchFamily="34" charset="0"/>
        </a:defRPr>
      </a:lvl5pPr>
      <a:lvl6pPr marL="457200" algn="ctr" rtl="0" fontAlgn="base">
        <a:spcBef>
          <a:spcPct val="0"/>
        </a:spcBef>
        <a:spcAft>
          <a:spcPct val="0"/>
        </a:spcAft>
        <a:defRPr sz="3000">
          <a:solidFill>
            <a:schemeClr val="tx1"/>
          </a:solidFill>
          <a:latin typeface="Calibri" pitchFamily="34" charset="0"/>
        </a:defRPr>
      </a:lvl6pPr>
      <a:lvl7pPr marL="914400" algn="ctr" rtl="0" fontAlgn="base">
        <a:spcBef>
          <a:spcPct val="0"/>
        </a:spcBef>
        <a:spcAft>
          <a:spcPct val="0"/>
        </a:spcAft>
        <a:defRPr sz="3000">
          <a:solidFill>
            <a:schemeClr val="tx1"/>
          </a:solidFill>
          <a:latin typeface="Calibri" pitchFamily="34" charset="0"/>
        </a:defRPr>
      </a:lvl7pPr>
      <a:lvl8pPr marL="1371600" algn="ctr" rtl="0" fontAlgn="base">
        <a:spcBef>
          <a:spcPct val="0"/>
        </a:spcBef>
        <a:spcAft>
          <a:spcPct val="0"/>
        </a:spcAft>
        <a:defRPr sz="3000">
          <a:solidFill>
            <a:schemeClr val="tx1"/>
          </a:solidFill>
          <a:latin typeface="Calibri" pitchFamily="34" charset="0"/>
        </a:defRPr>
      </a:lvl8pPr>
      <a:lvl9pPr marL="1828800" algn="ctr" rtl="0" fontAlgn="base">
        <a:spcBef>
          <a:spcPct val="0"/>
        </a:spcBef>
        <a:spcAft>
          <a:spcPct val="0"/>
        </a:spcAft>
        <a:defRPr sz="3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1"/>
          <p:cNvSpPr/>
          <p:nvPr/>
        </p:nvSpPr>
        <p:spPr>
          <a:xfrm>
            <a:off x="0" y="4320"/>
            <a:ext cx="9142560" cy="68436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9" name="CustomShape 2"/>
          <p:cNvSpPr/>
          <p:nvPr/>
        </p:nvSpPr>
        <p:spPr>
          <a:xfrm>
            <a:off x="3733920" y="6497640"/>
            <a:ext cx="5265720" cy="236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r" fontAlgn="auto">
              <a:spcBef>
                <a:spcPts val="0"/>
              </a:spcBef>
              <a:spcAft>
                <a:spcPts val="0"/>
              </a:spcAft>
            </a:pPr>
            <a:r>
              <a:rPr lang="en-IN" sz="650" spc="-1">
                <a:solidFill>
                  <a:srgbClr val="000000"/>
                </a:solidFill>
                <a:uFill>
                  <a:solidFill>
                    <a:srgbClr val="FFFFFF"/>
                  </a:solidFill>
                </a:uFill>
                <a:latin typeface="Kozuka Gothic Pro M"/>
              </a:rPr>
              <a:t> </a:t>
            </a:r>
            <a:r>
              <a:rPr lang="en-IN" sz="650" spc="-1">
                <a:solidFill>
                  <a:srgbClr val="262626"/>
                </a:solidFill>
                <a:uFill>
                  <a:solidFill>
                    <a:srgbClr val="FFFFFF"/>
                  </a:solidFill>
                </a:uFill>
                <a:latin typeface="Microsoft Sans Serif"/>
              </a:rPr>
              <a:t>Copyright © 2016. Cybage Software Pvt. Ltd. All Rights Reserved. Cybage Confidential.</a:t>
            </a:r>
            <a:endParaRPr lang="en-IN" spc="-1">
              <a:solidFill>
                <a:srgbClr val="000000"/>
              </a:solidFill>
              <a:uFill>
                <a:solidFill>
                  <a:srgbClr val="FFFFFF"/>
                </a:solidFill>
              </a:uFill>
            </a:endParaRPr>
          </a:p>
        </p:txBody>
      </p:sp>
      <p:sp>
        <p:nvSpPr>
          <p:cNvPr id="2" name="CustomShape 3"/>
          <p:cNvSpPr/>
          <p:nvPr/>
        </p:nvSpPr>
        <p:spPr>
          <a:xfrm>
            <a:off x="133200" y="219240"/>
            <a:ext cx="1370160" cy="1764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fontAlgn="auto">
              <a:lnSpc>
                <a:spcPct val="150000"/>
              </a:lnSpc>
              <a:spcBef>
                <a:spcPts val="0"/>
              </a:spcBef>
              <a:spcAft>
                <a:spcPts val="0"/>
              </a:spcAft>
            </a:pPr>
            <a:r>
              <a:rPr lang="en-IN" sz="900" spc="-1">
                <a:solidFill>
                  <a:srgbClr val="0075B0"/>
                </a:solidFill>
                <a:uFill>
                  <a:solidFill>
                    <a:srgbClr val="FFFFFF"/>
                  </a:solidFill>
                </a:uFill>
                <a:ea typeface="Kozuka Gothic Pro R"/>
              </a:rPr>
              <a:t>www.cybage.com</a:t>
            </a:r>
            <a:endParaRPr lang="en-IN" spc="-1">
              <a:solidFill>
                <a:srgbClr val="000000"/>
              </a:solidFill>
              <a:uFill>
                <a:solidFill>
                  <a:srgbClr val="FFFFFF"/>
                </a:solidFill>
              </a:uFill>
            </a:endParaRPr>
          </a:p>
        </p:txBody>
      </p:sp>
      <p:pic>
        <p:nvPicPr>
          <p:cNvPr id="3" name="Picture 7"/>
          <p:cNvPicPr/>
          <p:nvPr/>
        </p:nvPicPr>
        <p:blipFill>
          <a:blip r:embed="rId14"/>
          <a:stretch/>
        </p:blipFill>
        <p:spPr>
          <a:xfrm>
            <a:off x="7169040" y="162000"/>
            <a:ext cx="1704960" cy="376560"/>
          </a:xfrm>
          <a:prstGeom prst="rect">
            <a:avLst/>
          </a:prstGeom>
          <a:ln>
            <a:noFill/>
          </a:ln>
        </p:spPr>
      </p:pic>
      <p:sp>
        <p:nvSpPr>
          <p:cNvPr id="4" name="CustomShape 4"/>
          <p:cNvSpPr/>
          <p:nvPr/>
        </p:nvSpPr>
        <p:spPr>
          <a:xfrm>
            <a:off x="0" y="4653000"/>
            <a:ext cx="1525680" cy="1525680"/>
          </a:xfrm>
          <a:prstGeom prst="rect">
            <a:avLst/>
          </a:prstGeom>
          <a:solidFill>
            <a:srgbClr val="F88608">
              <a:alpha val="70000"/>
            </a:srgbClr>
          </a:solidFill>
          <a:ln>
            <a:noFill/>
          </a:ln>
        </p:spPr>
        <p:style>
          <a:lnRef idx="2">
            <a:schemeClr val="accent1">
              <a:shade val="50000"/>
            </a:schemeClr>
          </a:lnRef>
          <a:fillRef idx="1">
            <a:schemeClr val="accent1"/>
          </a:fillRef>
          <a:effectRef idx="0">
            <a:schemeClr val="accent1"/>
          </a:effectRef>
          <a:fontRef idx="minor"/>
        </p:style>
      </p:sp>
      <p:sp>
        <p:nvSpPr>
          <p:cNvPr id="5" name="CustomShape 5"/>
          <p:cNvSpPr/>
          <p:nvPr/>
        </p:nvSpPr>
        <p:spPr>
          <a:xfrm>
            <a:off x="1521000" y="4653000"/>
            <a:ext cx="7621560" cy="1525680"/>
          </a:xfrm>
          <a:prstGeom prst="rect">
            <a:avLst/>
          </a:prstGeom>
          <a:solidFill>
            <a:srgbClr val="0075B0">
              <a:alpha val="70000"/>
            </a:srgbClr>
          </a:solidFill>
          <a:ln>
            <a:noFill/>
          </a:ln>
        </p:spPr>
        <p:style>
          <a:lnRef idx="2">
            <a:schemeClr val="accent1">
              <a:shade val="50000"/>
            </a:schemeClr>
          </a:lnRef>
          <a:fillRef idx="1">
            <a:schemeClr val="accent1"/>
          </a:fillRef>
          <a:effectRef idx="0">
            <a:schemeClr val="accent1"/>
          </a:effectRef>
          <a:fontRef idx="minor"/>
        </p:style>
      </p:sp>
      <p:sp>
        <p:nvSpPr>
          <p:cNvPr id="6" name="PlaceHolder 6"/>
          <p:cNvSpPr>
            <a:spLocks noGrp="1"/>
          </p:cNvSpPr>
          <p:nvPr>
            <p:ph type="title"/>
          </p:nvPr>
        </p:nvSpPr>
        <p:spPr>
          <a:xfrm>
            <a:off x="457200" y="273600"/>
            <a:ext cx="8229240" cy="1144800"/>
          </a:xfrm>
          <a:prstGeom prst="rect">
            <a:avLst/>
          </a:prstGeom>
        </p:spPr>
        <p:txBody>
          <a:bodyPr lIns="0" tIns="0" rIns="0" bIns="0" anchor="ctr"/>
          <a:lstStyle/>
          <a:p>
            <a:pPr algn="ctr"/>
            <a:r>
              <a:rPr lang="en-IN" sz="4400" strike="noStrike" spc="-1">
                <a:solidFill>
                  <a:srgbClr val="000000"/>
                </a:solidFill>
                <a:uFill>
                  <a:solidFill>
                    <a:srgbClr val="FFFFFF"/>
                  </a:solidFill>
                </a:uFill>
                <a:latin typeface="Arial"/>
              </a:rPr>
              <a:t>Click to edit the title text format</a:t>
            </a:r>
          </a:p>
        </p:txBody>
      </p:sp>
      <p:sp>
        <p:nvSpPr>
          <p:cNvPr id="7" name="PlaceHolder 7"/>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IN"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strike="noStrike" spc="-1">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2836674036"/>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CustomShape 1"/>
          <p:cNvSpPr/>
          <p:nvPr/>
        </p:nvSpPr>
        <p:spPr>
          <a:xfrm>
            <a:off x="0" y="0"/>
            <a:ext cx="9142560" cy="68436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43" name="CustomShape 2"/>
          <p:cNvSpPr/>
          <p:nvPr/>
        </p:nvSpPr>
        <p:spPr>
          <a:xfrm>
            <a:off x="3733920" y="6497640"/>
            <a:ext cx="5265720" cy="236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r" fontAlgn="auto">
              <a:spcBef>
                <a:spcPts val="0"/>
              </a:spcBef>
              <a:spcAft>
                <a:spcPts val="0"/>
              </a:spcAft>
            </a:pPr>
            <a:r>
              <a:rPr lang="en-IN" sz="650" spc="-1">
                <a:solidFill>
                  <a:srgbClr val="000000"/>
                </a:solidFill>
                <a:uFill>
                  <a:solidFill>
                    <a:srgbClr val="FFFFFF"/>
                  </a:solidFill>
                </a:uFill>
                <a:latin typeface="Kozuka Gothic Pro M"/>
              </a:rPr>
              <a:t> </a:t>
            </a:r>
            <a:r>
              <a:rPr lang="en-IN" sz="650" spc="-1">
                <a:solidFill>
                  <a:srgbClr val="262626"/>
                </a:solidFill>
                <a:uFill>
                  <a:solidFill>
                    <a:srgbClr val="FFFFFF"/>
                  </a:solidFill>
                </a:uFill>
                <a:latin typeface="Microsoft Sans Serif"/>
              </a:rPr>
              <a:t>Copyright © 2016. Cybage Software Pvt. Ltd. All Rights Reserved. Cybage Confidential.</a:t>
            </a:r>
            <a:endParaRPr lang="en-IN" spc="-1">
              <a:solidFill>
                <a:srgbClr val="000000"/>
              </a:solidFill>
              <a:uFill>
                <a:solidFill>
                  <a:srgbClr val="FFFFFF"/>
                </a:solidFill>
              </a:uFill>
            </a:endParaRPr>
          </a:p>
        </p:txBody>
      </p:sp>
      <p:pic>
        <p:nvPicPr>
          <p:cNvPr id="44" name="Picture 6"/>
          <p:cNvPicPr/>
          <p:nvPr/>
        </p:nvPicPr>
        <p:blipFill>
          <a:blip r:embed="rId14"/>
          <a:stretch/>
        </p:blipFill>
        <p:spPr>
          <a:xfrm>
            <a:off x="7169040" y="162000"/>
            <a:ext cx="1704960" cy="376560"/>
          </a:xfrm>
          <a:prstGeom prst="rect">
            <a:avLst/>
          </a:prstGeom>
          <a:ln>
            <a:noFill/>
          </a:ln>
        </p:spPr>
      </p:pic>
      <p:sp>
        <p:nvSpPr>
          <p:cNvPr id="45" name="CustomShape 3"/>
          <p:cNvSpPr/>
          <p:nvPr/>
        </p:nvSpPr>
        <p:spPr>
          <a:xfrm>
            <a:off x="0" y="685800"/>
            <a:ext cx="1525680" cy="770040"/>
          </a:xfrm>
          <a:prstGeom prst="rect">
            <a:avLst/>
          </a:prstGeom>
          <a:solidFill>
            <a:srgbClr val="F88608">
              <a:alpha val="70000"/>
            </a:srgbClr>
          </a:solidFill>
          <a:ln>
            <a:noFill/>
          </a:ln>
        </p:spPr>
        <p:style>
          <a:lnRef idx="2">
            <a:schemeClr val="accent1">
              <a:shade val="50000"/>
            </a:schemeClr>
          </a:lnRef>
          <a:fillRef idx="1">
            <a:schemeClr val="accent1"/>
          </a:fillRef>
          <a:effectRef idx="0">
            <a:schemeClr val="accent1"/>
          </a:effectRef>
          <a:fontRef idx="minor"/>
        </p:style>
      </p:sp>
      <p:sp>
        <p:nvSpPr>
          <p:cNvPr id="46" name="CustomShape 4"/>
          <p:cNvSpPr/>
          <p:nvPr/>
        </p:nvSpPr>
        <p:spPr>
          <a:xfrm>
            <a:off x="1521000" y="685800"/>
            <a:ext cx="7621560" cy="770040"/>
          </a:xfrm>
          <a:prstGeom prst="rect">
            <a:avLst/>
          </a:prstGeom>
          <a:solidFill>
            <a:srgbClr val="0075B0">
              <a:alpha val="70000"/>
            </a:srgbClr>
          </a:solidFill>
          <a:ln>
            <a:noFill/>
          </a:ln>
        </p:spPr>
        <p:style>
          <a:lnRef idx="2">
            <a:schemeClr val="accent1">
              <a:shade val="50000"/>
            </a:schemeClr>
          </a:lnRef>
          <a:fillRef idx="1">
            <a:schemeClr val="accent1"/>
          </a:fillRef>
          <a:effectRef idx="0">
            <a:schemeClr val="accent1"/>
          </a:effectRef>
          <a:fontRef idx="minor"/>
        </p:style>
      </p:sp>
      <p:sp>
        <p:nvSpPr>
          <p:cNvPr id="47" name="CustomShape 5"/>
          <p:cNvSpPr/>
          <p:nvPr/>
        </p:nvSpPr>
        <p:spPr>
          <a:xfrm>
            <a:off x="133200" y="219240"/>
            <a:ext cx="1370160" cy="1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fontAlgn="auto">
              <a:lnSpc>
                <a:spcPct val="150000"/>
              </a:lnSpc>
              <a:spcBef>
                <a:spcPts val="0"/>
              </a:spcBef>
              <a:spcAft>
                <a:spcPts val="0"/>
              </a:spcAft>
            </a:pPr>
            <a:r>
              <a:rPr lang="en-IN" sz="900" spc="-1">
                <a:solidFill>
                  <a:srgbClr val="0075B0"/>
                </a:solidFill>
                <a:uFill>
                  <a:solidFill>
                    <a:srgbClr val="FFFFFF"/>
                  </a:solidFill>
                </a:uFill>
                <a:ea typeface="Kozuka Gothic Pro R"/>
              </a:rPr>
              <a:t>www.cybage.com</a:t>
            </a:r>
            <a:endParaRPr lang="en-IN" spc="-1">
              <a:solidFill>
                <a:srgbClr val="000000"/>
              </a:solidFill>
              <a:uFill>
                <a:solidFill>
                  <a:srgbClr val="FFFFFF"/>
                </a:solidFill>
              </a:uFill>
            </a:endParaRPr>
          </a:p>
        </p:txBody>
      </p:sp>
      <p:sp>
        <p:nvSpPr>
          <p:cNvPr id="48" name="PlaceHolder 6"/>
          <p:cNvSpPr>
            <a:spLocks noGrp="1"/>
          </p:cNvSpPr>
          <p:nvPr>
            <p:ph type="title"/>
          </p:nvPr>
        </p:nvSpPr>
        <p:spPr>
          <a:xfrm>
            <a:off x="457200" y="273600"/>
            <a:ext cx="8229240" cy="1144800"/>
          </a:xfrm>
          <a:prstGeom prst="rect">
            <a:avLst/>
          </a:prstGeom>
        </p:spPr>
        <p:txBody>
          <a:bodyPr lIns="0" tIns="0" rIns="0" bIns="0" anchor="ctr"/>
          <a:lstStyle/>
          <a:p>
            <a:pPr algn="ctr"/>
            <a:r>
              <a:rPr lang="en-IN" sz="4400" strike="noStrike" spc="-1">
                <a:solidFill>
                  <a:srgbClr val="000000"/>
                </a:solidFill>
                <a:uFill>
                  <a:solidFill>
                    <a:srgbClr val="FFFFFF"/>
                  </a:solidFill>
                </a:uFill>
                <a:latin typeface="Arial"/>
              </a:rPr>
              <a:t>Click to edit the title text format</a:t>
            </a:r>
          </a:p>
        </p:txBody>
      </p:sp>
      <p:sp>
        <p:nvSpPr>
          <p:cNvPr id="49" name="PlaceHolder 7"/>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IN"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strike="noStrike" spc="-1">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3448057399"/>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CustomShape 1"/>
          <p:cNvSpPr/>
          <p:nvPr/>
        </p:nvSpPr>
        <p:spPr>
          <a:xfrm>
            <a:off x="0" y="0"/>
            <a:ext cx="9142920" cy="684720"/>
          </a:xfrm>
          <a:prstGeom prst="rect">
            <a:avLst/>
          </a:prstGeom>
          <a:noFill/>
          <a:ln>
            <a:noFill/>
          </a:ln>
        </p:spPr>
        <p:style>
          <a:lnRef idx="2">
            <a:schemeClr val="accent1">
              <a:shade val="50000"/>
            </a:schemeClr>
          </a:lnRef>
          <a:fillRef idx="1">
            <a:schemeClr val="accent1"/>
          </a:fillRef>
          <a:effectRef idx="0">
            <a:schemeClr val="accent1"/>
          </a:effectRef>
          <a:fontRef idx="minor"/>
        </p:style>
      </p:sp>
      <p:pic>
        <p:nvPicPr>
          <p:cNvPr id="85" name="Picture 2"/>
          <p:cNvPicPr/>
          <p:nvPr/>
        </p:nvPicPr>
        <p:blipFill>
          <a:blip r:embed="rId14"/>
          <a:stretch/>
        </p:blipFill>
        <p:spPr>
          <a:xfrm>
            <a:off x="7169040" y="162000"/>
            <a:ext cx="1705320" cy="346680"/>
          </a:xfrm>
          <a:prstGeom prst="rect">
            <a:avLst/>
          </a:prstGeom>
          <a:ln>
            <a:noFill/>
          </a:ln>
        </p:spPr>
      </p:pic>
      <p:sp>
        <p:nvSpPr>
          <p:cNvPr id="86" name="CustomShape 2"/>
          <p:cNvSpPr/>
          <p:nvPr/>
        </p:nvSpPr>
        <p:spPr>
          <a:xfrm>
            <a:off x="3733920" y="6497640"/>
            <a:ext cx="5266080" cy="2368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r" fontAlgn="auto">
              <a:spcBef>
                <a:spcPts val="0"/>
              </a:spcBef>
              <a:spcAft>
                <a:spcPts val="0"/>
              </a:spcAft>
            </a:pPr>
            <a:r>
              <a:rPr lang="en-IN" sz="650" spc="-1">
                <a:solidFill>
                  <a:srgbClr val="000000"/>
                </a:solidFill>
                <a:uFill>
                  <a:solidFill>
                    <a:srgbClr val="FFFFFF"/>
                  </a:solidFill>
                </a:uFill>
                <a:latin typeface="Kozuka Gothic Pro M"/>
              </a:rPr>
              <a:t> </a:t>
            </a:r>
            <a:r>
              <a:rPr lang="en-IN" sz="650" spc="-1">
                <a:solidFill>
                  <a:srgbClr val="262626"/>
                </a:solidFill>
                <a:uFill>
                  <a:solidFill>
                    <a:srgbClr val="FFFFFF"/>
                  </a:solidFill>
                </a:uFill>
                <a:latin typeface="Microsoft Sans Serif"/>
              </a:rPr>
              <a:t>Copyright © 2014. Cybage Software Pvt. Ltd. All Rights Reserved. Cybage Confidential.</a:t>
            </a:r>
            <a:endParaRPr lang="en-IN" spc="-1">
              <a:solidFill>
                <a:srgbClr val="000000"/>
              </a:solidFill>
              <a:uFill>
                <a:solidFill>
                  <a:srgbClr val="FFFFFF"/>
                </a:solidFill>
              </a:uFill>
            </a:endParaRPr>
          </a:p>
        </p:txBody>
      </p:sp>
      <p:sp>
        <p:nvSpPr>
          <p:cNvPr id="87" name="CustomShape 3"/>
          <p:cNvSpPr/>
          <p:nvPr/>
        </p:nvSpPr>
        <p:spPr>
          <a:xfrm>
            <a:off x="0" y="685800"/>
            <a:ext cx="1526040" cy="770400"/>
          </a:xfrm>
          <a:prstGeom prst="rect">
            <a:avLst/>
          </a:prstGeom>
          <a:solidFill>
            <a:srgbClr val="F88608">
              <a:alpha val="70000"/>
            </a:srgbClr>
          </a:solidFill>
          <a:ln>
            <a:noFill/>
          </a:ln>
        </p:spPr>
        <p:style>
          <a:lnRef idx="2">
            <a:schemeClr val="accent1">
              <a:shade val="50000"/>
            </a:schemeClr>
          </a:lnRef>
          <a:fillRef idx="1">
            <a:schemeClr val="accent1"/>
          </a:fillRef>
          <a:effectRef idx="0">
            <a:schemeClr val="accent1"/>
          </a:effectRef>
          <a:fontRef idx="minor"/>
        </p:style>
      </p:sp>
      <p:sp>
        <p:nvSpPr>
          <p:cNvPr id="88" name="CustomShape 4"/>
          <p:cNvSpPr/>
          <p:nvPr/>
        </p:nvSpPr>
        <p:spPr>
          <a:xfrm>
            <a:off x="1521000" y="685800"/>
            <a:ext cx="7621920" cy="770400"/>
          </a:xfrm>
          <a:prstGeom prst="rect">
            <a:avLst/>
          </a:prstGeom>
          <a:solidFill>
            <a:srgbClr val="0075B0">
              <a:alpha val="70000"/>
            </a:srgbClr>
          </a:solidFill>
          <a:ln>
            <a:noFill/>
          </a:ln>
        </p:spPr>
        <p:style>
          <a:lnRef idx="2">
            <a:schemeClr val="accent1">
              <a:shade val="50000"/>
            </a:schemeClr>
          </a:lnRef>
          <a:fillRef idx="1">
            <a:schemeClr val="accent1"/>
          </a:fillRef>
          <a:effectRef idx="0">
            <a:schemeClr val="accent1"/>
          </a:effectRef>
          <a:fontRef idx="minor"/>
        </p:style>
      </p:sp>
      <p:sp>
        <p:nvSpPr>
          <p:cNvPr id="89" name="CustomShape 5"/>
          <p:cNvSpPr/>
          <p:nvPr/>
        </p:nvSpPr>
        <p:spPr>
          <a:xfrm>
            <a:off x="133200" y="219240"/>
            <a:ext cx="1370520" cy="1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fontAlgn="auto">
              <a:lnSpc>
                <a:spcPct val="150000"/>
              </a:lnSpc>
              <a:spcBef>
                <a:spcPts val="0"/>
              </a:spcBef>
              <a:spcAft>
                <a:spcPts val="0"/>
              </a:spcAft>
            </a:pPr>
            <a:r>
              <a:rPr lang="en-IN" sz="900" spc="-1">
                <a:solidFill>
                  <a:srgbClr val="0075B0"/>
                </a:solidFill>
                <a:uFill>
                  <a:solidFill>
                    <a:srgbClr val="FFFFFF"/>
                  </a:solidFill>
                </a:uFill>
                <a:ea typeface="Kozuka Gothic Pro R"/>
              </a:rPr>
              <a:t>www.cybage.com</a:t>
            </a:r>
            <a:endParaRPr lang="en-IN" spc="-1">
              <a:solidFill>
                <a:srgbClr val="000000"/>
              </a:solidFill>
              <a:uFill>
                <a:solidFill>
                  <a:srgbClr val="FFFFFF"/>
                </a:solidFill>
              </a:uFill>
            </a:endParaRPr>
          </a:p>
        </p:txBody>
      </p:sp>
      <p:sp>
        <p:nvSpPr>
          <p:cNvPr id="90" name="PlaceHolder 6"/>
          <p:cNvSpPr>
            <a:spLocks noGrp="1"/>
          </p:cNvSpPr>
          <p:nvPr>
            <p:ph type="title"/>
          </p:nvPr>
        </p:nvSpPr>
        <p:spPr>
          <a:xfrm>
            <a:off x="457200" y="273600"/>
            <a:ext cx="8229240" cy="1144800"/>
          </a:xfrm>
          <a:prstGeom prst="rect">
            <a:avLst/>
          </a:prstGeom>
        </p:spPr>
        <p:txBody>
          <a:bodyPr lIns="0" tIns="0" rIns="0" bIns="0" anchor="ctr"/>
          <a:lstStyle/>
          <a:p>
            <a:pPr algn="ctr"/>
            <a:r>
              <a:rPr lang="en-IN" sz="4400" strike="noStrike" spc="-1">
                <a:solidFill>
                  <a:srgbClr val="000000"/>
                </a:solidFill>
                <a:uFill>
                  <a:solidFill>
                    <a:srgbClr val="FFFFFF"/>
                  </a:solidFill>
                </a:uFill>
                <a:latin typeface="Arial"/>
              </a:rPr>
              <a:t>Click to edit the title text format</a:t>
            </a:r>
          </a:p>
        </p:txBody>
      </p:sp>
      <p:sp>
        <p:nvSpPr>
          <p:cNvPr id="91" name="PlaceHolder 7"/>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IN"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strike="noStrike" spc="-1">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2140016509"/>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50.xml"/><Relationship Id="rId4" Type="http://schemas.openxmlformats.org/officeDocument/2006/relationships/image" Target="../media/image3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5" name="CustomShape 1"/>
          <p:cNvSpPr/>
          <p:nvPr/>
        </p:nvSpPr>
        <p:spPr>
          <a:xfrm>
            <a:off x="2250960" y="5088240"/>
            <a:ext cx="3997440" cy="56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IN" sz="3200" spc="-1" dirty="0">
                <a:solidFill>
                  <a:srgbClr val="FFFFFF"/>
                </a:solidFill>
                <a:uFill>
                  <a:solidFill>
                    <a:srgbClr val="FFFFFF"/>
                  </a:solidFill>
                </a:uFill>
                <a:latin typeface="Microsoft Sans Serif"/>
              </a:rPr>
              <a:t>   </a:t>
            </a:r>
            <a:endParaRPr lang="en-IN" spc="-1" dirty="0">
              <a:solidFill>
                <a:srgbClr val="000000"/>
              </a:solidFill>
              <a:uFill>
                <a:solidFill>
                  <a:srgbClr val="FFFFFF"/>
                </a:solidFill>
              </a:uFill>
            </a:endParaRPr>
          </a:p>
        </p:txBody>
      </p:sp>
      <p:sp>
        <p:nvSpPr>
          <p:cNvPr id="176" name="CustomShape 2"/>
          <p:cNvSpPr/>
          <p:nvPr/>
        </p:nvSpPr>
        <p:spPr>
          <a:xfrm>
            <a:off x="148320" y="6300360"/>
            <a:ext cx="5507280" cy="53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IN" sz="700" spc="-1" dirty="0">
                <a:solidFill>
                  <a:srgbClr val="404040"/>
                </a:solidFill>
                <a:uFill>
                  <a:solidFill>
                    <a:srgbClr val="FFFFFF"/>
                  </a:solidFill>
                </a:uFill>
              </a:rPr>
              <a:t>This document and all its contents contain information from </a:t>
            </a:r>
            <a:r>
              <a:rPr lang="en-IN" sz="700" spc="-1" dirty="0" err="1">
                <a:solidFill>
                  <a:srgbClr val="404040"/>
                </a:solidFill>
                <a:uFill>
                  <a:solidFill>
                    <a:srgbClr val="FFFFFF"/>
                  </a:solidFill>
                </a:uFill>
              </a:rPr>
              <a:t>Cybage</a:t>
            </a:r>
            <a:r>
              <a:rPr lang="en-IN" sz="700" spc="-1" dirty="0">
                <a:solidFill>
                  <a:srgbClr val="404040"/>
                </a:solidFill>
                <a:uFill>
                  <a:solidFill>
                    <a:srgbClr val="FFFFFF"/>
                  </a:solidFill>
                </a:uFill>
              </a:rPr>
              <a:t> Software Private Limited which may be privileged, confidential, </a:t>
            </a:r>
            <a:endParaRPr lang="en-IN" spc="-1" dirty="0">
              <a:solidFill>
                <a:srgbClr val="000000"/>
              </a:solidFill>
              <a:uFill>
                <a:solidFill>
                  <a:srgbClr val="FFFFFF"/>
                </a:solidFill>
              </a:uFill>
            </a:endParaRPr>
          </a:p>
          <a:p>
            <a:pPr fontAlgn="auto">
              <a:spcBef>
                <a:spcPts val="0"/>
              </a:spcBef>
              <a:spcAft>
                <a:spcPts val="0"/>
              </a:spcAft>
            </a:pPr>
            <a:r>
              <a:rPr lang="en-IN" sz="700" spc="-1" dirty="0">
                <a:solidFill>
                  <a:srgbClr val="404040"/>
                </a:solidFill>
                <a:uFill>
                  <a:solidFill>
                    <a:srgbClr val="FFFFFF"/>
                  </a:solidFill>
                </a:uFill>
              </a:rPr>
              <a:t>or otherwise protected from disclosure. The information is intended to be for the addressee(s) only. Any unauthorized disclosure, </a:t>
            </a:r>
            <a:endParaRPr lang="en-IN" spc="-1" dirty="0">
              <a:solidFill>
                <a:srgbClr val="000000"/>
              </a:solidFill>
              <a:uFill>
                <a:solidFill>
                  <a:srgbClr val="FFFFFF"/>
                </a:solidFill>
              </a:uFill>
            </a:endParaRPr>
          </a:p>
          <a:p>
            <a:pPr fontAlgn="auto">
              <a:spcBef>
                <a:spcPts val="0"/>
              </a:spcBef>
              <a:spcAft>
                <a:spcPts val="0"/>
              </a:spcAft>
            </a:pPr>
            <a:r>
              <a:rPr lang="en-IN" sz="700" spc="-1" dirty="0">
                <a:solidFill>
                  <a:srgbClr val="404040"/>
                </a:solidFill>
                <a:uFill>
                  <a:solidFill>
                    <a:srgbClr val="FFFFFF"/>
                  </a:solidFill>
                </a:uFill>
              </a:rPr>
              <a:t>copy, distribution, or use of the contents of this message is strictly prohibited. </a:t>
            </a:r>
            <a:endParaRPr lang="en-IN" spc="-1" dirty="0">
              <a:solidFill>
                <a:srgbClr val="000000"/>
              </a:solidFill>
              <a:uFill>
                <a:solidFill>
                  <a:srgbClr val="FFFFFF"/>
                </a:solidFill>
              </a:uFill>
            </a:endParaRPr>
          </a:p>
          <a:p>
            <a:pPr fontAlgn="auto">
              <a:spcBef>
                <a:spcPts val="0"/>
              </a:spcBef>
              <a:spcAft>
                <a:spcPts val="0"/>
              </a:spcAft>
            </a:pPr>
            <a:endParaRPr lang="en-IN" spc="-1" dirty="0">
              <a:solidFill>
                <a:srgbClr val="000000"/>
              </a:solidFill>
              <a:uFill>
                <a:solidFill>
                  <a:srgbClr val="FFFFFF"/>
                </a:solidFill>
              </a:uFill>
            </a:endParaRPr>
          </a:p>
        </p:txBody>
      </p:sp>
      <p:pic>
        <p:nvPicPr>
          <p:cNvPr id="177" name="Picture 6"/>
          <p:cNvPicPr/>
          <p:nvPr/>
        </p:nvPicPr>
        <p:blipFill>
          <a:blip r:embed="rId4"/>
          <a:stretch/>
        </p:blipFill>
        <p:spPr>
          <a:xfrm>
            <a:off x="148320" y="120240"/>
            <a:ext cx="1545480" cy="437040"/>
          </a:xfrm>
          <a:prstGeom prst="rect">
            <a:avLst/>
          </a:prstGeom>
          <a:ln>
            <a:noFill/>
          </a:ln>
        </p:spPr>
      </p:pic>
      <p:sp>
        <p:nvSpPr>
          <p:cNvPr id="178" name="CustomShape 3"/>
          <p:cNvSpPr/>
          <p:nvPr/>
        </p:nvSpPr>
        <p:spPr>
          <a:xfrm>
            <a:off x="3368169" y="5827207"/>
            <a:ext cx="5543280" cy="345600"/>
          </a:xfrm>
          <a:prstGeom prst="rect">
            <a:avLst/>
          </a:prstGeom>
          <a:noFill/>
          <a:ln>
            <a:solidFill>
              <a:srgbClr val="3465A4"/>
            </a:solid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IN" spc="-1" dirty="0" smtClean="0">
                <a:solidFill>
                  <a:srgbClr val="000000"/>
                </a:solidFill>
                <a:uFill>
                  <a:solidFill>
                    <a:srgbClr val="FFFFFF"/>
                  </a:solidFill>
                </a:uFill>
              </a:rPr>
              <a:t>			</a:t>
            </a:r>
            <a:r>
              <a:rPr lang="en-IN" spc="-1" dirty="0" smtClean="0">
                <a:solidFill>
                  <a:prstClr val="white"/>
                </a:solidFill>
                <a:uFill>
                  <a:solidFill>
                    <a:srgbClr val="FFFFFF"/>
                  </a:solidFill>
                </a:uFill>
              </a:rPr>
              <a:t>Author: Divya Rajwani</a:t>
            </a:r>
            <a:endParaRPr lang="en-IN" spc="-1" dirty="0">
              <a:solidFill>
                <a:prstClr val="white"/>
              </a:solidFill>
              <a:uFill>
                <a:solidFill>
                  <a:srgbClr val="FFFFFF"/>
                </a:solidFill>
              </a:uFill>
            </a:endParaRPr>
          </a:p>
        </p:txBody>
      </p:sp>
      <p:pic>
        <p:nvPicPr>
          <p:cNvPr id="6" name="Picture 6" descr="http://itekblog.com/wp-content/uploads/2012/09/git-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6852" y="5119963"/>
            <a:ext cx="1807424" cy="65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86944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Why GIT?</a:t>
            </a:r>
            <a:endParaRPr lang="en-US" dirty="0"/>
          </a:p>
        </p:txBody>
      </p:sp>
      <p:sp>
        <p:nvSpPr>
          <p:cNvPr id="4" name="Slide Number Placeholder 3"/>
          <p:cNvSpPr>
            <a:spLocks noGrp="1"/>
          </p:cNvSpPr>
          <p:nvPr>
            <p:ph type="sldNum" sz="quarter" idx="10"/>
          </p:nvPr>
        </p:nvSpPr>
        <p:spPr>
          <a:xfrm>
            <a:off x="128588" y="6956259"/>
            <a:ext cx="493712" cy="365125"/>
          </a:xfrm>
        </p:spPr>
        <p:txBody>
          <a:bodyPr/>
          <a:lstStyle/>
          <a:p>
            <a:pPr>
              <a:defRPr/>
            </a:pPr>
            <a:fld id="{0C87B666-782D-45DF-B949-48496984778B}" type="slidenum">
              <a:rPr lang="en-US" smtClean="0"/>
              <a:pPr>
                <a:defRPr/>
              </a:pPr>
              <a:t>10</a:t>
            </a:fld>
            <a:endParaRPr lang="en-US" dirty="0"/>
          </a:p>
        </p:txBody>
      </p:sp>
      <p:sp>
        <p:nvSpPr>
          <p:cNvPr id="5" name="Block Arc 4"/>
          <p:cNvSpPr/>
          <p:nvPr/>
        </p:nvSpPr>
        <p:spPr>
          <a:xfrm>
            <a:off x="2438098" y="1962095"/>
            <a:ext cx="4267803" cy="4267803"/>
          </a:xfrm>
          <a:prstGeom prst="blockArc">
            <a:avLst>
              <a:gd name="adj1" fmla="val 13114286"/>
              <a:gd name="adj2" fmla="val 16200000"/>
              <a:gd name="adj3" fmla="val 3900"/>
            </a:avLst>
          </a:prstGeom>
        </p:spPr>
        <p:style>
          <a:lnRef idx="0">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6" name="Block Arc 5"/>
          <p:cNvSpPr/>
          <p:nvPr/>
        </p:nvSpPr>
        <p:spPr>
          <a:xfrm>
            <a:off x="2438098" y="1962095"/>
            <a:ext cx="4267803" cy="4267803"/>
          </a:xfrm>
          <a:prstGeom prst="blockArc">
            <a:avLst>
              <a:gd name="adj1" fmla="val 10028571"/>
              <a:gd name="adj2" fmla="val 13114286"/>
              <a:gd name="adj3" fmla="val 3900"/>
            </a:avLst>
          </a:prstGeom>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7" name="Block Arc 6"/>
          <p:cNvSpPr/>
          <p:nvPr/>
        </p:nvSpPr>
        <p:spPr>
          <a:xfrm>
            <a:off x="2438098" y="1962095"/>
            <a:ext cx="4267803" cy="4267803"/>
          </a:xfrm>
          <a:prstGeom prst="blockArc">
            <a:avLst>
              <a:gd name="adj1" fmla="val 6942857"/>
              <a:gd name="adj2" fmla="val 10028571"/>
              <a:gd name="adj3" fmla="val 3900"/>
            </a:avLst>
          </a:prstGeom>
        </p:spPr>
        <p:style>
          <a:lnRef idx="0">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8" name="Block Arc 7"/>
          <p:cNvSpPr/>
          <p:nvPr/>
        </p:nvSpPr>
        <p:spPr>
          <a:xfrm>
            <a:off x="2438098" y="1962095"/>
            <a:ext cx="4267803" cy="4267803"/>
          </a:xfrm>
          <a:prstGeom prst="blockArc">
            <a:avLst>
              <a:gd name="adj1" fmla="val 3857143"/>
              <a:gd name="adj2" fmla="val 6942857"/>
              <a:gd name="adj3" fmla="val 3900"/>
            </a:avLst>
          </a:prstGeom>
        </p:spPr>
        <p:style>
          <a:lnRef idx="0">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9" name="Block Arc 8"/>
          <p:cNvSpPr/>
          <p:nvPr/>
        </p:nvSpPr>
        <p:spPr>
          <a:xfrm>
            <a:off x="2438098" y="1962095"/>
            <a:ext cx="4267803" cy="4267803"/>
          </a:xfrm>
          <a:prstGeom prst="blockArc">
            <a:avLst>
              <a:gd name="adj1" fmla="val 771429"/>
              <a:gd name="adj2" fmla="val 3857143"/>
              <a:gd name="adj3" fmla="val 3900"/>
            </a:avLst>
          </a:prstGeom>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0" name="Block Arc 9"/>
          <p:cNvSpPr/>
          <p:nvPr/>
        </p:nvSpPr>
        <p:spPr>
          <a:xfrm>
            <a:off x="2438098" y="1962095"/>
            <a:ext cx="4267803" cy="4267803"/>
          </a:xfrm>
          <a:prstGeom prst="blockArc">
            <a:avLst>
              <a:gd name="adj1" fmla="val 19285714"/>
              <a:gd name="adj2" fmla="val 771429"/>
              <a:gd name="adj3" fmla="val 3900"/>
            </a:avLst>
          </a:prstGeom>
        </p:spPr>
        <p:style>
          <a:lnRef idx="0">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1" name="Block Arc 10"/>
          <p:cNvSpPr/>
          <p:nvPr/>
        </p:nvSpPr>
        <p:spPr>
          <a:xfrm>
            <a:off x="2438098" y="1962095"/>
            <a:ext cx="4267803" cy="4267803"/>
          </a:xfrm>
          <a:prstGeom prst="blockArc">
            <a:avLst>
              <a:gd name="adj1" fmla="val 16200000"/>
              <a:gd name="adj2" fmla="val 19285714"/>
              <a:gd name="adj3" fmla="val 3900"/>
            </a:avLst>
          </a:prstGeom>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grpSp>
        <p:nvGrpSpPr>
          <p:cNvPr id="12" name="Group 11"/>
          <p:cNvGrpSpPr/>
          <p:nvPr/>
        </p:nvGrpSpPr>
        <p:grpSpPr>
          <a:xfrm>
            <a:off x="3746347" y="3270343"/>
            <a:ext cx="1651306" cy="1651306"/>
            <a:chOff x="2711874" y="1845656"/>
            <a:chExt cx="1651306" cy="1651306"/>
          </a:xfrm>
        </p:grpSpPr>
        <p:sp>
          <p:nvSpPr>
            <p:cNvPr id="34" name="Oval 33"/>
            <p:cNvSpPr/>
            <p:nvPr/>
          </p:nvSpPr>
          <p:spPr>
            <a:xfrm>
              <a:off x="2711874" y="1845656"/>
              <a:ext cx="1651306" cy="1651306"/>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35" name="Oval 11"/>
            <p:cNvSpPr/>
            <p:nvPr/>
          </p:nvSpPr>
          <p:spPr>
            <a:xfrm>
              <a:off x="2953702" y="2087484"/>
              <a:ext cx="1167650" cy="11676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3660" tIns="73660" rIns="73660" bIns="73660" numCol="1" spcCol="1270" anchor="ctr" anchorCtr="0">
              <a:noAutofit/>
            </a:bodyPr>
            <a:lstStyle/>
            <a:p>
              <a:pPr lvl="0" algn="ctr" defTabSz="2578100">
                <a:lnSpc>
                  <a:spcPct val="90000"/>
                </a:lnSpc>
                <a:spcBef>
                  <a:spcPct val="0"/>
                </a:spcBef>
                <a:spcAft>
                  <a:spcPct val="35000"/>
                </a:spcAft>
              </a:pPr>
              <a:r>
                <a:rPr lang="en-US" sz="5800" kern="1200" dirty="0" smtClean="0"/>
                <a:t>GIT</a:t>
              </a:r>
              <a:endParaRPr lang="en-US" sz="5800" kern="1200" dirty="0"/>
            </a:p>
          </p:txBody>
        </p:sp>
      </p:grpSp>
      <p:grpSp>
        <p:nvGrpSpPr>
          <p:cNvPr id="13" name="Group 12"/>
          <p:cNvGrpSpPr/>
          <p:nvPr/>
        </p:nvGrpSpPr>
        <p:grpSpPr>
          <a:xfrm>
            <a:off x="3813211" y="1270558"/>
            <a:ext cx="1517577" cy="1466300"/>
            <a:chOff x="2778738" y="-154129"/>
            <a:chExt cx="1517577" cy="1466300"/>
          </a:xfrm>
        </p:grpSpPr>
        <p:sp>
          <p:nvSpPr>
            <p:cNvPr id="32" name="Oval 31"/>
            <p:cNvSpPr/>
            <p:nvPr/>
          </p:nvSpPr>
          <p:spPr>
            <a:xfrm>
              <a:off x="2778738" y="-154129"/>
              <a:ext cx="1517577" cy="1466300"/>
            </a:xfrm>
            <a:prstGeom prst="ellipse">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Oval 13"/>
            <p:cNvSpPr/>
            <p:nvPr/>
          </p:nvSpPr>
          <p:spPr>
            <a:xfrm>
              <a:off x="3000982" y="60606"/>
              <a:ext cx="1073089" cy="10368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Free and Open Source</a:t>
              </a:r>
              <a:endParaRPr lang="en-US" sz="1500" kern="1200" dirty="0"/>
            </a:p>
          </p:txBody>
        </p:sp>
      </p:grpSp>
      <p:grpSp>
        <p:nvGrpSpPr>
          <p:cNvPr id="14" name="Group 13"/>
          <p:cNvGrpSpPr/>
          <p:nvPr/>
        </p:nvGrpSpPr>
        <p:grpSpPr>
          <a:xfrm>
            <a:off x="5449029" y="2058325"/>
            <a:ext cx="1517577" cy="1466300"/>
            <a:chOff x="4414556" y="633638"/>
            <a:chExt cx="1517577" cy="1466300"/>
          </a:xfrm>
        </p:grpSpPr>
        <p:sp>
          <p:nvSpPr>
            <p:cNvPr id="30" name="Oval 29"/>
            <p:cNvSpPr/>
            <p:nvPr/>
          </p:nvSpPr>
          <p:spPr>
            <a:xfrm>
              <a:off x="4414556" y="633638"/>
              <a:ext cx="1517577" cy="1466300"/>
            </a:xfrm>
            <a:prstGeom prst="ellipse">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31" name="Oval 15"/>
            <p:cNvSpPr/>
            <p:nvPr/>
          </p:nvSpPr>
          <p:spPr>
            <a:xfrm>
              <a:off x="4636800" y="848373"/>
              <a:ext cx="1073089" cy="10368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Simple design</a:t>
              </a:r>
              <a:endParaRPr lang="en-US" sz="1500" kern="1200" dirty="0"/>
            </a:p>
          </p:txBody>
        </p:sp>
      </p:grpSp>
      <p:grpSp>
        <p:nvGrpSpPr>
          <p:cNvPr id="15" name="Group 14"/>
          <p:cNvGrpSpPr/>
          <p:nvPr/>
        </p:nvGrpSpPr>
        <p:grpSpPr>
          <a:xfrm>
            <a:off x="5853042" y="3828424"/>
            <a:ext cx="1517577" cy="1466300"/>
            <a:chOff x="4818569" y="2403737"/>
            <a:chExt cx="1517577" cy="1466300"/>
          </a:xfrm>
        </p:grpSpPr>
        <p:sp>
          <p:nvSpPr>
            <p:cNvPr id="28" name="Oval 27"/>
            <p:cNvSpPr/>
            <p:nvPr/>
          </p:nvSpPr>
          <p:spPr>
            <a:xfrm>
              <a:off x="4818569" y="2403737"/>
              <a:ext cx="1517577" cy="1466300"/>
            </a:xfrm>
            <a:prstGeom prst="ellips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9" name="Oval 17"/>
            <p:cNvSpPr/>
            <p:nvPr/>
          </p:nvSpPr>
          <p:spPr>
            <a:xfrm>
              <a:off x="5040813" y="2618472"/>
              <a:ext cx="1073089" cy="10368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Excellent Branching and Merging</a:t>
              </a:r>
              <a:endParaRPr lang="en-US" sz="1500" kern="1200" dirty="0"/>
            </a:p>
          </p:txBody>
        </p:sp>
      </p:grpSp>
      <p:grpSp>
        <p:nvGrpSpPr>
          <p:cNvPr id="16" name="Group 15"/>
          <p:cNvGrpSpPr/>
          <p:nvPr/>
        </p:nvGrpSpPr>
        <p:grpSpPr>
          <a:xfrm>
            <a:off x="4912484" y="5294724"/>
            <a:ext cx="1517577" cy="1466300"/>
            <a:chOff x="3686548" y="3823246"/>
            <a:chExt cx="1517577" cy="1466300"/>
          </a:xfrm>
        </p:grpSpPr>
        <p:sp>
          <p:nvSpPr>
            <p:cNvPr id="26" name="Oval 25"/>
            <p:cNvSpPr/>
            <p:nvPr/>
          </p:nvSpPr>
          <p:spPr>
            <a:xfrm>
              <a:off x="3686548" y="3823246"/>
              <a:ext cx="1517577" cy="1466300"/>
            </a:xfrm>
            <a:prstGeom prst="ellipse">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7" name="Oval 19"/>
            <p:cNvSpPr/>
            <p:nvPr/>
          </p:nvSpPr>
          <p:spPr>
            <a:xfrm>
              <a:off x="3908792" y="4037981"/>
              <a:ext cx="1073089" cy="10368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Fully distributed</a:t>
              </a:r>
              <a:endParaRPr lang="en-US" sz="1500" kern="1200" dirty="0"/>
            </a:p>
          </p:txBody>
        </p:sp>
      </p:grpSp>
      <p:grpSp>
        <p:nvGrpSpPr>
          <p:cNvPr id="17" name="Group 16"/>
          <p:cNvGrpSpPr/>
          <p:nvPr/>
        </p:nvGrpSpPr>
        <p:grpSpPr>
          <a:xfrm>
            <a:off x="2905401" y="5247933"/>
            <a:ext cx="1517577" cy="1466300"/>
            <a:chOff x="1870928" y="3823246"/>
            <a:chExt cx="1517577" cy="1466300"/>
          </a:xfrm>
        </p:grpSpPr>
        <p:sp>
          <p:nvSpPr>
            <p:cNvPr id="24" name="Oval 23"/>
            <p:cNvSpPr/>
            <p:nvPr/>
          </p:nvSpPr>
          <p:spPr>
            <a:xfrm>
              <a:off x="1870928" y="3823246"/>
              <a:ext cx="1517577" cy="1466300"/>
            </a:xfrm>
            <a:prstGeom prst="ellipse">
              <a:avLst/>
            </a:pr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5" name="Oval 21"/>
            <p:cNvSpPr/>
            <p:nvPr/>
          </p:nvSpPr>
          <p:spPr>
            <a:xfrm>
              <a:off x="2093172" y="4037981"/>
              <a:ext cx="1073089" cy="10368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Handles large projects efficiently</a:t>
              </a:r>
              <a:endParaRPr lang="en-US" sz="1500" kern="1200" dirty="0"/>
            </a:p>
          </p:txBody>
        </p:sp>
      </p:grpSp>
      <p:grpSp>
        <p:nvGrpSpPr>
          <p:cNvPr id="18" name="Group 17"/>
          <p:cNvGrpSpPr/>
          <p:nvPr/>
        </p:nvGrpSpPr>
        <p:grpSpPr>
          <a:xfrm>
            <a:off x="1773381" y="3828424"/>
            <a:ext cx="1517577" cy="1466300"/>
            <a:chOff x="738908" y="2403737"/>
            <a:chExt cx="1517577" cy="1466300"/>
          </a:xfrm>
        </p:grpSpPr>
        <p:sp>
          <p:nvSpPr>
            <p:cNvPr id="22" name="Oval 21"/>
            <p:cNvSpPr/>
            <p:nvPr/>
          </p:nvSpPr>
          <p:spPr>
            <a:xfrm>
              <a:off x="738908" y="2403737"/>
              <a:ext cx="1517577" cy="1466300"/>
            </a:xfrm>
            <a:prstGeom prst="ellipse">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3" name="Oval 23"/>
            <p:cNvSpPr/>
            <p:nvPr/>
          </p:nvSpPr>
          <p:spPr>
            <a:xfrm>
              <a:off x="961152" y="2618472"/>
              <a:ext cx="1073089" cy="10368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High Speed</a:t>
              </a:r>
              <a:endParaRPr lang="en-US" sz="1500" kern="1200" dirty="0"/>
            </a:p>
          </p:txBody>
        </p:sp>
      </p:grpSp>
      <p:grpSp>
        <p:nvGrpSpPr>
          <p:cNvPr id="19" name="Group 18"/>
          <p:cNvGrpSpPr/>
          <p:nvPr/>
        </p:nvGrpSpPr>
        <p:grpSpPr>
          <a:xfrm>
            <a:off x="2177394" y="2058325"/>
            <a:ext cx="1517577" cy="1466300"/>
            <a:chOff x="1142921" y="633638"/>
            <a:chExt cx="1517577" cy="1466300"/>
          </a:xfrm>
        </p:grpSpPr>
        <p:sp>
          <p:nvSpPr>
            <p:cNvPr id="20" name="Oval 19"/>
            <p:cNvSpPr/>
            <p:nvPr/>
          </p:nvSpPr>
          <p:spPr>
            <a:xfrm>
              <a:off x="1142921" y="633638"/>
              <a:ext cx="1517577" cy="1466300"/>
            </a:xfrm>
            <a:prstGeom prst="ellipse">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1" name="Oval 25"/>
            <p:cNvSpPr/>
            <p:nvPr/>
          </p:nvSpPr>
          <p:spPr>
            <a:xfrm>
              <a:off x="1365165" y="848373"/>
              <a:ext cx="1073089" cy="10368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Strong support for non-linear development</a:t>
              </a:r>
              <a:endParaRPr lang="en-US" sz="1500" kern="1200" dirty="0"/>
            </a:p>
          </p:txBody>
        </p:sp>
      </p:grpSp>
    </p:spTree>
    <p:extLst>
      <p:ext uri="{BB962C8B-B14F-4D97-AF65-F5344CB8AC3E}">
        <p14:creationId xmlns:p14="http://schemas.microsoft.com/office/powerpoint/2010/main" val="998786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latin typeface="Century Schoolbook" panose="02040604050505020304" pitchFamily="18" charset="0"/>
              </a:rPr>
              <a:t>What is </a:t>
            </a:r>
            <a:r>
              <a:rPr lang="en-US" altLang="en-US" dirty="0">
                <a:latin typeface="Century Schoolbook" panose="02040604050505020304" pitchFamily="18" charset="0"/>
              </a:rPr>
              <a:t>GIT?</a:t>
            </a:r>
            <a:endParaRPr lang="en-US" dirty="0">
              <a:latin typeface="Century Schoolbook" panose="02040604050505020304" pitchFamily="18" charset="0"/>
            </a:endParaRPr>
          </a:p>
        </p:txBody>
      </p:sp>
      <p:sp>
        <p:nvSpPr>
          <p:cNvPr id="36" name="TextBox 35"/>
          <p:cNvSpPr txBox="1"/>
          <p:nvPr/>
        </p:nvSpPr>
        <p:spPr>
          <a:xfrm>
            <a:off x="1256145" y="2142836"/>
            <a:ext cx="7296728" cy="3416320"/>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Century Schoolbook" panose="02040604050505020304" pitchFamily="18" charset="0"/>
              </a:rPr>
              <a:t>By far, the most widely used modern version control system in the world today is Git. </a:t>
            </a:r>
            <a:endParaRPr lang="en-US" dirty="0" smtClean="0">
              <a:latin typeface="Century Schoolbook" panose="02040604050505020304" pitchFamily="18" charset="0"/>
            </a:endParaRPr>
          </a:p>
          <a:p>
            <a:pPr marL="285750" indent="-285750">
              <a:buFont typeface="Wingdings" panose="05000000000000000000" pitchFamily="2" charset="2"/>
              <a:buChar char="v"/>
            </a:pPr>
            <a:endParaRPr lang="en-US" dirty="0">
              <a:latin typeface="Century Schoolbook" panose="02040604050505020304" pitchFamily="18" charset="0"/>
            </a:endParaRPr>
          </a:p>
          <a:p>
            <a:pPr marL="285750" indent="-285750">
              <a:buFont typeface="Wingdings" panose="05000000000000000000" pitchFamily="2" charset="2"/>
              <a:buChar char="v"/>
            </a:pPr>
            <a:r>
              <a:rPr lang="en-US" dirty="0" smtClean="0">
                <a:latin typeface="Century Schoolbook" panose="02040604050505020304" pitchFamily="18" charset="0"/>
              </a:rPr>
              <a:t>It </a:t>
            </a:r>
            <a:r>
              <a:rPr lang="en-US" dirty="0">
                <a:latin typeface="Century Schoolbook" panose="02040604050505020304" pitchFamily="18" charset="0"/>
              </a:rPr>
              <a:t>is a mature, actively maintained open source project originally developed in 2005 by Linus </a:t>
            </a:r>
            <a:r>
              <a:rPr lang="en-US" dirty="0" smtClean="0">
                <a:latin typeface="Century Schoolbook" panose="02040604050505020304" pitchFamily="18" charset="0"/>
              </a:rPr>
              <a:t>Torvalds</a:t>
            </a:r>
            <a:r>
              <a:rPr lang="en-US" dirty="0">
                <a:latin typeface="Century Schoolbook" panose="02040604050505020304" pitchFamily="18" charset="0"/>
              </a:rPr>
              <a:t>.</a:t>
            </a:r>
            <a:endParaRPr lang="en-US" dirty="0" smtClean="0">
              <a:latin typeface="Century Schoolbook" panose="02040604050505020304" pitchFamily="18" charset="0"/>
            </a:endParaRPr>
          </a:p>
          <a:p>
            <a:pPr marL="285750" indent="-285750">
              <a:buFont typeface="Wingdings" panose="05000000000000000000" pitchFamily="2" charset="2"/>
              <a:buChar char="v"/>
            </a:pPr>
            <a:endParaRPr lang="en-US" dirty="0">
              <a:latin typeface="Century Schoolbook" panose="02040604050505020304" pitchFamily="18" charset="0"/>
            </a:endParaRPr>
          </a:p>
          <a:p>
            <a:pPr marL="285750" indent="-285750">
              <a:buFont typeface="Wingdings" panose="05000000000000000000" pitchFamily="2" charset="2"/>
              <a:buChar char="v"/>
            </a:pPr>
            <a:r>
              <a:rPr lang="en-US" dirty="0">
                <a:latin typeface="Century Schoolbook" panose="02040604050505020304" pitchFamily="18" charset="0"/>
              </a:rPr>
              <a:t>Having a distributed architecture, </a:t>
            </a:r>
            <a:r>
              <a:rPr lang="en-US" dirty="0" smtClean="0">
                <a:latin typeface="Century Schoolbook" panose="02040604050505020304" pitchFamily="18" charset="0"/>
              </a:rPr>
              <a:t>every </a:t>
            </a:r>
            <a:r>
              <a:rPr lang="en-US" dirty="0">
                <a:latin typeface="Century Schoolbook" panose="02040604050505020304" pitchFamily="18" charset="0"/>
              </a:rPr>
              <a:t>developer's working copy of the code is also a repository that can contain the full history of all changes</a:t>
            </a:r>
            <a:r>
              <a:rPr lang="en-US" dirty="0" smtClean="0">
                <a:latin typeface="Century Schoolbook" panose="02040604050505020304" pitchFamily="18" charset="0"/>
              </a:rPr>
              <a:t>.</a:t>
            </a:r>
          </a:p>
          <a:p>
            <a:pPr marL="285750" indent="-285750">
              <a:buFont typeface="Wingdings" panose="05000000000000000000" pitchFamily="2" charset="2"/>
              <a:buChar char="v"/>
            </a:pPr>
            <a:endParaRPr lang="en-US" dirty="0">
              <a:latin typeface="Century Schoolbook" panose="02040604050505020304" pitchFamily="18" charset="0"/>
            </a:endParaRPr>
          </a:p>
          <a:p>
            <a:pPr marL="285750" indent="-285750">
              <a:buFont typeface="Wingdings" panose="05000000000000000000" pitchFamily="2" charset="2"/>
              <a:buChar char="v"/>
            </a:pPr>
            <a:r>
              <a:rPr lang="en-US" dirty="0">
                <a:latin typeface="Century Schoolbook" panose="02040604050505020304" pitchFamily="18" charset="0"/>
              </a:rPr>
              <a:t>In addition to being distributed, Git has been designed with performance, security and flexibility in mind.</a:t>
            </a:r>
          </a:p>
        </p:txBody>
      </p:sp>
    </p:spTree>
    <p:extLst>
      <p:ext uri="{BB962C8B-B14F-4D97-AF65-F5344CB8AC3E}">
        <p14:creationId xmlns:p14="http://schemas.microsoft.com/office/powerpoint/2010/main" val="5387469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Getting Started</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12</a:t>
            </a:fld>
            <a:endParaRPr lang="en-US" dirty="0"/>
          </a:p>
        </p:txBody>
      </p:sp>
      <p:sp>
        <p:nvSpPr>
          <p:cNvPr id="5" name="Title 2"/>
          <p:cNvSpPr txBox="1">
            <a:spLocks/>
          </p:cNvSpPr>
          <p:nvPr/>
        </p:nvSpPr>
        <p:spPr bwMode="auto">
          <a:xfrm>
            <a:off x="1657350" y="800100"/>
            <a:ext cx="7258050" cy="566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500" kern="1200" baseline="0">
                <a:solidFill>
                  <a:schemeClr val="bg1"/>
                </a:solidFill>
                <a:latin typeface="Segoe UI" pitchFamily="34" charset="0"/>
                <a:ea typeface="Segoe UI" pitchFamily="34" charset="0"/>
                <a:cs typeface="Segoe UI" pitchFamily="34" charset="0"/>
              </a:defRPr>
            </a:lvl1pPr>
            <a:lvl2pPr algn="ctr" rtl="0" eaLnBrk="0" fontAlgn="base" hangingPunct="0">
              <a:spcBef>
                <a:spcPct val="0"/>
              </a:spcBef>
              <a:spcAft>
                <a:spcPct val="0"/>
              </a:spcAft>
              <a:defRPr sz="3000">
                <a:solidFill>
                  <a:schemeClr val="tx1"/>
                </a:solidFill>
                <a:latin typeface="Calibri" pitchFamily="34" charset="0"/>
              </a:defRPr>
            </a:lvl2pPr>
            <a:lvl3pPr algn="ctr" rtl="0" eaLnBrk="0" fontAlgn="base" hangingPunct="0">
              <a:spcBef>
                <a:spcPct val="0"/>
              </a:spcBef>
              <a:spcAft>
                <a:spcPct val="0"/>
              </a:spcAft>
              <a:defRPr sz="3000">
                <a:solidFill>
                  <a:schemeClr val="tx1"/>
                </a:solidFill>
                <a:latin typeface="Calibri" pitchFamily="34" charset="0"/>
              </a:defRPr>
            </a:lvl3pPr>
            <a:lvl4pPr algn="ctr" rtl="0" eaLnBrk="0" fontAlgn="base" hangingPunct="0">
              <a:spcBef>
                <a:spcPct val="0"/>
              </a:spcBef>
              <a:spcAft>
                <a:spcPct val="0"/>
              </a:spcAft>
              <a:defRPr sz="3000">
                <a:solidFill>
                  <a:schemeClr val="tx1"/>
                </a:solidFill>
                <a:latin typeface="Calibri" pitchFamily="34" charset="0"/>
              </a:defRPr>
            </a:lvl4pPr>
            <a:lvl5pPr algn="ctr" rtl="0" eaLnBrk="0" fontAlgn="base" hangingPunct="0">
              <a:spcBef>
                <a:spcPct val="0"/>
              </a:spcBef>
              <a:spcAft>
                <a:spcPct val="0"/>
              </a:spcAft>
              <a:defRPr sz="3000">
                <a:solidFill>
                  <a:schemeClr val="tx1"/>
                </a:solidFill>
                <a:latin typeface="Calibri" pitchFamily="34" charset="0"/>
              </a:defRPr>
            </a:lvl5pPr>
            <a:lvl6pPr marL="457200" algn="ctr" rtl="0" fontAlgn="base">
              <a:spcBef>
                <a:spcPct val="0"/>
              </a:spcBef>
              <a:spcAft>
                <a:spcPct val="0"/>
              </a:spcAft>
              <a:defRPr sz="3000">
                <a:solidFill>
                  <a:schemeClr val="tx1"/>
                </a:solidFill>
                <a:latin typeface="Calibri" pitchFamily="34" charset="0"/>
              </a:defRPr>
            </a:lvl6pPr>
            <a:lvl7pPr marL="914400" algn="ctr" rtl="0" fontAlgn="base">
              <a:spcBef>
                <a:spcPct val="0"/>
              </a:spcBef>
              <a:spcAft>
                <a:spcPct val="0"/>
              </a:spcAft>
              <a:defRPr sz="3000">
                <a:solidFill>
                  <a:schemeClr val="tx1"/>
                </a:solidFill>
                <a:latin typeface="Calibri" pitchFamily="34" charset="0"/>
              </a:defRPr>
            </a:lvl7pPr>
            <a:lvl8pPr marL="1371600" algn="ctr" rtl="0" fontAlgn="base">
              <a:spcBef>
                <a:spcPct val="0"/>
              </a:spcBef>
              <a:spcAft>
                <a:spcPct val="0"/>
              </a:spcAft>
              <a:defRPr sz="3000">
                <a:solidFill>
                  <a:schemeClr val="tx1"/>
                </a:solidFill>
                <a:latin typeface="Calibri" pitchFamily="34" charset="0"/>
              </a:defRPr>
            </a:lvl8pPr>
            <a:lvl9pPr marL="1828800" algn="ctr" rtl="0" fontAlgn="base">
              <a:spcBef>
                <a:spcPct val="0"/>
              </a:spcBef>
              <a:spcAft>
                <a:spcPct val="0"/>
              </a:spcAft>
              <a:defRPr sz="3000">
                <a:solidFill>
                  <a:schemeClr val="tx1"/>
                </a:solidFill>
                <a:latin typeface="Calibri" pitchFamily="34" charset="0"/>
              </a:defRPr>
            </a:lvl9pPr>
          </a:lstStyle>
          <a:p>
            <a:pPr eaLnBrk="1" hangingPunct="1"/>
            <a:r>
              <a:rPr lang="en-US" altLang="en-US" dirty="0" smtClean="0"/>
              <a:t>Getting Started with Git internals</a:t>
            </a:r>
          </a:p>
        </p:txBody>
      </p:sp>
      <p:sp>
        <p:nvSpPr>
          <p:cNvPr id="6" name="Text Placeholder 5"/>
          <p:cNvSpPr>
            <a:spLocks noGrp="1"/>
          </p:cNvSpPr>
          <p:nvPr>
            <p:ph type="body" sz="half" idx="10"/>
          </p:nvPr>
        </p:nvSpPr>
        <p:spPr>
          <a:xfrm>
            <a:off x="4562475" y="1758950"/>
            <a:ext cx="4343400" cy="688975"/>
          </a:xfrm>
        </p:spPr>
        <p:txBody>
          <a:bodyPr/>
          <a:lstStyle/>
          <a:p>
            <a:pPr marL="0" indent="0">
              <a:defRPr/>
            </a:pPr>
            <a:r>
              <a:rPr lang="en-US" dirty="0"/>
              <a:t>This leads us to the three main sections of a Git </a:t>
            </a:r>
            <a:r>
              <a:rPr lang="en-US" dirty="0" smtClean="0"/>
              <a:t>project</a:t>
            </a:r>
            <a:endParaRPr lang="en-US" dirty="0"/>
          </a:p>
        </p:txBody>
      </p:sp>
      <p:sp>
        <p:nvSpPr>
          <p:cNvPr id="7" name="Slide Number Placeholder 4"/>
          <p:cNvSpPr txBox="1">
            <a:spLocks/>
          </p:cNvSpPr>
          <p:nvPr/>
        </p:nvSpPr>
        <p:spPr bwMode="auto">
          <a:xfrm>
            <a:off x="128588" y="63928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endParaRPr lang="en-US" altLang="en-US" dirty="0" smtClean="0">
              <a:solidFill>
                <a:srgbClr val="262626"/>
              </a:solidFill>
            </a:endParaRPr>
          </a:p>
        </p:txBody>
      </p:sp>
      <p:sp>
        <p:nvSpPr>
          <p:cNvPr id="8" name="Text Placeholder 5"/>
          <p:cNvSpPr txBox="1">
            <a:spLocks/>
          </p:cNvSpPr>
          <p:nvPr/>
        </p:nvSpPr>
        <p:spPr bwMode="auto">
          <a:xfrm>
            <a:off x="4562475" y="2489200"/>
            <a:ext cx="434340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20000"/>
              </a:spcBef>
              <a:buFont typeface="Arial" charset="0"/>
              <a:buChar char="•"/>
            </a:pPr>
            <a:r>
              <a:rPr lang="en-US" altLang="en-US" sz="1700" b="1" dirty="0">
                <a:solidFill>
                  <a:srgbClr val="404040"/>
                </a:solidFill>
                <a:latin typeface="Segoe UI" pitchFamily="34" charset="0"/>
                <a:cs typeface="Segoe UI" pitchFamily="34" charset="0"/>
              </a:rPr>
              <a:t>Git Directory: </a:t>
            </a:r>
            <a:r>
              <a:rPr lang="en-US" altLang="en-US" sz="1700" dirty="0">
                <a:solidFill>
                  <a:srgbClr val="404040"/>
                </a:solidFill>
                <a:latin typeface="Segoe UI" pitchFamily="34" charset="0"/>
                <a:cs typeface="Segoe UI" pitchFamily="34" charset="0"/>
              </a:rPr>
              <a:t>is where Git stores the metadata and object database for your project. </a:t>
            </a:r>
          </a:p>
        </p:txBody>
      </p:sp>
      <p:sp>
        <p:nvSpPr>
          <p:cNvPr id="9" name="Text Placeholder 5"/>
          <p:cNvSpPr txBox="1">
            <a:spLocks/>
          </p:cNvSpPr>
          <p:nvPr/>
        </p:nvSpPr>
        <p:spPr bwMode="auto">
          <a:xfrm>
            <a:off x="4562475" y="3413125"/>
            <a:ext cx="434340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20000"/>
              </a:spcBef>
              <a:buFont typeface="Arial" charset="0"/>
              <a:buChar char="•"/>
            </a:pPr>
            <a:r>
              <a:rPr lang="en-US" altLang="en-US" sz="1700" b="1">
                <a:solidFill>
                  <a:srgbClr val="404040"/>
                </a:solidFill>
                <a:latin typeface="Segoe UI" pitchFamily="34" charset="0"/>
                <a:cs typeface="Segoe UI" pitchFamily="34" charset="0"/>
              </a:rPr>
              <a:t>Staging Area: </a:t>
            </a:r>
            <a:r>
              <a:rPr lang="en-US" altLang="en-US" sz="1700">
                <a:solidFill>
                  <a:srgbClr val="404040"/>
                </a:solidFill>
                <a:latin typeface="Segoe UI" pitchFamily="34" charset="0"/>
                <a:cs typeface="Segoe UI" pitchFamily="34" charset="0"/>
              </a:rPr>
              <a:t>stores information about what will go into your next commit. Also called ‘Index’.</a:t>
            </a:r>
          </a:p>
        </p:txBody>
      </p:sp>
      <p:sp>
        <p:nvSpPr>
          <p:cNvPr id="10" name="Text Placeholder 5"/>
          <p:cNvSpPr txBox="1">
            <a:spLocks/>
          </p:cNvSpPr>
          <p:nvPr/>
        </p:nvSpPr>
        <p:spPr bwMode="auto">
          <a:xfrm>
            <a:off x="4562475" y="4318000"/>
            <a:ext cx="43434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20000"/>
              </a:spcBef>
              <a:buFont typeface="Arial" charset="0"/>
              <a:buChar char="•"/>
            </a:pPr>
            <a:r>
              <a:rPr lang="en-US" altLang="en-US" sz="1700" b="1">
                <a:solidFill>
                  <a:srgbClr val="404040"/>
                </a:solidFill>
                <a:latin typeface="Segoe UI" pitchFamily="34" charset="0"/>
                <a:cs typeface="Segoe UI" pitchFamily="34" charset="0"/>
              </a:rPr>
              <a:t>Working directory: </a:t>
            </a:r>
            <a:r>
              <a:rPr lang="en-US" altLang="en-US" sz="1700">
                <a:solidFill>
                  <a:srgbClr val="404040"/>
                </a:solidFill>
                <a:latin typeface="Segoe UI" pitchFamily="34" charset="0"/>
                <a:cs typeface="Segoe UI" pitchFamily="34" charset="0"/>
              </a:rPr>
              <a:t>is a single checkout of one version of the project</a:t>
            </a:r>
          </a:p>
        </p:txBody>
      </p:sp>
      <p:sp>
        <p:nvSpPr>
          <p:cNvPr id="11" name="Rounded Rectangle 10"/>
          <p:cNvSpPr/>
          <p:nvPr/>
        </p:nvSpPr>
        <p:spPr>
          <a:xfrm>
            <a:off x="230188" y="1855788"/>
            <a:ext cx="1293812" cy="63341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a:t>Git Directory</a:t>
            </a:r>
          </a:p>
        </p:txBody>
      </p:sp>
      <p:sp>
        <p:nvSpPr>
          <p:cNvPr id="12" name="Rounded Rectangle 11"/>
          <p:cNvSpPr/>
          <p:nvPr/>
        </p:nvSpPr>
        <p:spPr>
          <a:xfrm>
            <a:off x="1657350" y="1855788"/>
            <a:ext cx="1293813" cy="633412"/>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dirty="0"/>
              <a:t>Staging Area</a:t>
            </a:r>
          </a:p>
        </p:txBody>
      </p:sp>
      <p:sp>
        <p:nvSpPr>
          <p:cNvPr id="13" name="Rounded Rectangle 12"/>
          <p:cNvSpPr/>
          <p:nvPr/>
        </p:nvSpPr>
        <p:spPr>
          <a:xfrm>
            <a:off x="3084513" y="1855788"/>
            <a:ext cx="1293812" cy="633412"/>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dirty="0"/>
              <a:t>Working Directory</a:t>
            </a:r>
          </a:p>
        </p:txBody>
      </p:sp>
      <p:cxnSp>
        <p:nvCxnSpPr>
          <p:cNvPr id="14" name="Straight Connector 13"/>
          <p:cNvCxnSpPr/>
          <p:nvPr/>
        </p:nvCxnSpPr>
        <p:spPr>
          <a:xfrm flipH="1">
            <a:off x="877888" y="2498725"/>
            <a:ext cx="0" cy="3375025"/>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flipH="1">
            <a:off x="2290763" y="2489200"/>
            <a:ext cx="0" cy="3376613"/>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6" name="Straight Connector 15"/>
          <p:cNvCxnSpPr/>
          <p:nvPr/>
        </p:nvCxnSpPr>
        <p:spPr>
          <a:xfrm flipH="1">
            <a:off x="3727450" y="2489200"/>
            <a:ext cx="0" cy="3376613"/>
          </a:xfrm>
          <a:prstGeom prst="line">
            <a:avLst/>
          </a:prstGeom>
          <a:ln/>
        </p:spPr>
        <p:style>
          <a:lnRef idx="3">
            <a:schemeClr val="accent2"/>
          </a:lnRef>
          <a:fillRef idx="0">
            <a:schemeClr val="accent2"/>
          </a:fillRef>
          <a:effectRef idx="2">
            <a:schemeClr val="accent2"/>
          </a:effectRef>
          <a:fontRef idx="minor">
            <a:schemeClr val="tx1"/>
          </a:fontRef>
        </p:style>
      </p:cxnSp>
      <p:sp>
        <p:nvSpPr>
          <p:cNvPr id="17" name="Right Arrow 16"/>
          <p:cNvSpPr/>
          <p:nvPr/>
        </p:nvSpPr>
        <p:spPr>
          <a:xfrm>
            <a:off x="877888" y="2865438"/>
            <a:ext cx="2849562" cy="514350"/>
          </a:xfrm>
          <a:prstGeom prst="rightArrow">
            <a:avLst>
              <a:gd name="adj1" fmla="val 50000"/>
              <a:gd name="adj2" fmla="val 127921"/>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1600" dirty="0"/>
              <a:t>Checkout the Project</a:t>
            </a:r>
          </a:p>
        </p:txBody>
      </p:sp>
      <p:sp>
        <p:nvSpPr>
          <p:cNvPr id="18" name="Left Arrow 17"/>
          <p:cNvSpPr/>
          <p:nvPr/>
        </p:nvSpPr>
        <p:spPr>
          <a:xfrm>
            <a:off x="2305050" y="3829050"/>
            <a:ext cx="1427163" cy="447675"/>
          </a:xfrm>
          <a:prstGeom prst="leftArrow">
            <a:avLst>
              <a:gd name="adj1" fmla="val 50000"/>
              <a:gd name="adj2" fmla="val 111856"/>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sz="1600" dirty="0"/>
              <a:t>Stage Files</a:t>
            </a:r>
          </a:p>
        </p:txBody>
      </p:sp>
      <p:sp>
        <p:nvSpPr>
          <p:cNvPr id="19" name="Left Arrow 18"/>
          <p:cNvSpPr/>
          <p:nvPr/>
        </p:nvSpPr>
        <p:spPr>
          <a:xfrm>
            <a:off x="877888" y="4541838"/>
            <a:ext cx="1427162" cy="447675"/>
          </a:xfrm>
          <a:prstGeom prst="leftArrow">
            <a:avLst>
              <a:gd name="adj1" fmla="val 50000"/>
              <a:gd name="adj2" fmla="val 111856"/>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1600" dirty="0"/>
              <a:t>Commit</a:t>
            </a:r>
          </a:p>
        </p:txBody>
      </p:sp>
    </p:spTree>
    <p:extLst>
      <p:ext uri="{BB962C8B-B14F-4D97-AF65-F5344CB8AC3E}">
        <p14:creationId xmlns:p14="http://schemas.microsoft.com/office/powerpoint/2010/main" val="200001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randombar(horizont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horizontal)">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Basic Workflow</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13</a:t>
            </a:fld>
            <a:endParaRPr lang="en-US" dirty="0"/>
          </a:p>
        </p:txBody>
      </p:sp>
      <p:sp>
        <p:nvSpPr>
          <p:cNvPr id="5" name="Title 2"/>
          <p:cNvSpPr txBox="1">
            <a:spLocks/>
          </p:cNvSpPr>
          <p:nvPr/>
        </p:nvSpPr>
        <p:spPr bwMode="auto">
          <a:xfrm>
            <a:off x="1657350" y="800100"/>
            <a:ext cx="7258050" cy="566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500" kern="1200" baseline="0">
                <a:solidFill>
                  <a:schemeClr val="bg1"/>
                </a:solidFill>
                <a:latin typeface="Segoe UI" pitchFamily="34" charset="0"/>
                <a:ea typeface="Segoe UI" pitchFamily="34" charset="0"/>
                <a:cs typeface="Segoe UI" pitchFamily="34" charset="0"/>
              </a:defRPr>
            </a:lvl1pPr>
            <a:lvl2pPr algn="ctr" rtl="0" eaLnBrk="0" fontAlgn="base" hangingPunct="0">
              <a:spcBef>
                <a:spcPct val="0"/>
              </a:spcBef>
              <a:spcAft>
                <a:spcPct val="0"/>
              </a:spcAft>
              <a:defRPr sz="3000">
                <a:solidFill>
                  <a:schemeClr val="tx1"/>
                </a:solidFill>
                <a:latin typeface="Calibri" pitchFamily="34" charset="0"/>
              </a:defRPr>
            </a:lvl2pPr>
            <a:lvl3pPr algn="ctr" rtl="0" eaLnBrk="0" fontAlgn="base" hangingPunct="0">
              <a:spcBef>
                <a:spcPct val="0"/>
              </a:spcBef>
              <a:spcAft>
                <a:spcPct val="0"/>
              </a:spcAft>
              <a:defRPr sz="3000">
                <a:solidFill>
                  <a:schemeClr val="tx1"/>
                </a:solidFill>
                <a:latin typeface="Calibri" pitchFamily="34" charset="0"/>
              </a:defRPr>
            </a:lvl3pPr>
            <a:lvl4pPr algn="ctr" rtl="0" eaLnBrk="0" fontAlgn="base" hangingPunct="0">
              <a:spcBef>
                <a:spcPct val="0"/>
              </a:spcBef>
              <a:spcAft>
                <a:spcPct val="0"/>
              </a:spcAft>
              <a:defRPr sz="3000">
                <a:solidFill>
                  <a:schemeClr val="tx1"/>
                </a:solidFill>
                <a:latin typeface="Calibri" pitchFamily="34" charset="0"/>
              </a:defRPr>
            </a:lvl4pPr>
            <a:lvl5pPr algn="ctr" rtl="0" eaLnBrk="0" fontAlgn="base" hangingPunct="0">
              <a:spcBef>
                <a:spcPct val="0"/>
              </a:spcBef>
              <a:spcAft>
                <a:spcPct val="0"/>
              </a:spcAft>
              <a:defRPr sz="3000">
                <a:solidFill>
                  <a:schemeClr val="tx1"/>
                </a:solidFill>
                <a:latin typeface="Calibri" pitchFamily="34" charset="0"/>
              </a:defRPr>
            </a:lvl5pPr>
            <a:lvl6pPr marL="457200" algn="ctr" rtl="0" fontAlgn="base">
              <a:spcBef>
                <a:spcPct val="0"/>
              </a:spcBef>
              <a:spcAft>
                <a:spcPct val="0"/>
              </a:spcAft>
              <a:defRPr sz="3000">
                <a:solidFill>
                  <a:schemeClr val="tx1"/>
                </a:solidFill>
                <a:latin typeface="Calibri" pitchFamily="34" charset="0"/>
              </a:defRPr>
            </a:lvl6pPr>
            <a:lvl7pPr marL="914400" algn="ctr" rtl="0" fontAlgn="base">
              <a:spcBef>
                <a:spcPct val="0"/>
              </a:spcBef>
              <a:spcAft>
                <a:spcPct val="0"/>
              </a:spcAft>
              <a:defRPr sz="3000">
                <a:solidFill>
                  <a:schemeClr val="tx1"/>
                </a:solidFill>
                <a:latin typeface="Calibri" pitchFamily="34" charset="0"/>
              </a:defRPr>
            </a:lvl7pPr>
            <a:lvl8pPr marL="1371600" algn="ctr" rtl="0" fontAlgn="base">
              <a:spcBef>
                <a:spcPct val="0"/>
              </a:spcBef>
              <a:spcAft>
                <a:spcPct val="0"/>
              </a:spcAft>
              <a:defRPr sz="3000">
                <a:solidFill>
                  <a:schemeClr val="tx1"/>
                </a:solidFill>
                <a:latin typeface="Calibri" pitchFamily="34" charset="0"/>
              </a:defRPr>
            </a:lvl8pPr>
            <a:lvl9pPr marL="1828800" algn="ctr" rtl="0" fontAlgn="base">
              <a:spcBef>
                <a:spcPct val="0"/>
              </a:spcBef>
              <a:spcAft>
                <a:spcPct val="0"/>
              </a:spcAft>
              <a:defRPr sz="3000">
                <a:solidFill>
                  <a:schemeClr val="tx1"/>
                </a:solidFill>
                <a:latin typeface="Calibri" pitchFamily="34" charset="0"/>
              </a:defRPr>
            </a:lvl9pPr>
          </a:lstStyle>
          <a:p>
            <a:pPr eaLnBrk="1" hangingPunct="1"/>
            <a:r>
              <a:rPr lang="en-US" altLang="en-US" dirty="0" smtClean="0"/>
              <a:t>Basic Workflow</a:t>
            </a:r>
          </a:p>
        </p:txBody>
      </p:sp>
      <p:sp>
        <p:nvSpPr>
          <p:cNvPr id="6" name="Slide Number Placeholder 4"/>
          <p:cNvSpPr txBox="1">
            <a:spLocks/>
          </p:cNvSpPr>
          <p:nvPr/>
        </p:nvSpPr>
        <p:spPr bwMode="auto">
          <a:xfrm>
            <a:off x="128588" y="63928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endParaRPr lang="en-US" altLang="en-US" dirty="0" smtClean="0">
              <a:solidFill>
                <a:srgbClr val="262626"/>
              </a:solidFill>
            </a:endParaRPr>
          </a:p>
        </p:txBody>
      </p:sp>
      <p:sp>
        <p:nvSpPr>
          <p:cNvPr id="7" name="Rounded Rectangle 6"/>
          <p:cNvSpPr/>
          <p:nvPr/>
        </p:nvSpPr>
        <p:spPr>
          <a:xfrm>
            <a:off x="1671638" y="1763713"/>
            <a:ext cx="5089525" cy="3968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dirty="0" smtClean="0"/>
              <a:t>Remote </a:t>
            </a:r>
            <a:r>
              <a:rPr lang="en-US" dirty="0"/>
              <a:t>Repository</a:t>
            </a:r>
          </a:p>
        </p:txBody>
      </p:sp>
      <p:sp>
        <p:nvSpPr>
          <p:cNvPr id="8" name="Rounded Rectangle 7"/>
          <p:cNvSpPr/>
          <p:nvPr/>
        </p:nvSpPr>
        <p:spPr>
          <a:xfrm>
            <a:off x="1671638" y="5815013"/>
            <a:ext cx="5089525" cy="3968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dirty="0"/>
              <a:t>Working Folder</a:t>
            </a:r>
          </a:p>
        </p:txBody>
      </p:sp>
      <p:sp>
        <p:nvSpPr>
          <p:cNvPr id="9" name="Rounded Rectangle 8"/>
          <p:cNvSpPr/>
          <p:nvPr/>
        </p:nvSpPr>
        <p:spPr>
          <a:xfrm>
            <a:off x="4673600" y="4497388"/>
            <a:ext cx="2087563" cy="39846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dirty="0"/>
              <a:t>Staging Area</a:t>
            </a:r>
          </a:p>
        </p:txBody>
      </p:sp>
      <p:sp>
        <p:nvSpPr>
          <p:cNvPr id="10" name="Rounded Rectangle 9"/>
          <p:cNvSpPr/>
          <p:nvPr/>
        </p:nvSpPr>
        <p:spPr>
          <a:xfrm>
            <a:off x="3722688" y="2922588"/>
            <a:ext cx="3038475" cy="3984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Local Repository</a:t>
            </a:r>
          </a:p>
        </p:txBody>
      </p:sp>
      <p:cxnSp>
        <p:nvCxnSpPr>
          <p:cNvPr id="11" name="Straight Arrow Connector 10"/>
          <p:cNvCxnSpPr/>
          <p:nvPr/>
        </p:nvCxnSpPr>
        <p:spPr>
          <a:xfrm>
            <a:off x="2078038" y="2160588"/>
            <a:ext cx="0" cy="36544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2" name="TextBox 11"/>
          <p:cNvSpPr txBox="1">
            <a:spLocks noChangeArrowheads="1"/>
          </p:cNvSpPr>
          <p:nvPr/>
        </p:nvSpPr>
        <p:spPr bwMode="auto">
          <a:xfrm>
            <a:off x="2078038" y="2857500"/>
            <a:ext cx="1200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Init or Clone </a:t>
            </a:r>
          </a:p>
          <a:p>
            <a:pPr algn="ctr"/>
            <a:r>
              <a:rPr lang="en-US" altLang="en-US" sz="1400"/>
              <a:t>a repo</a:t>
            </a:r>
          </a:p>
        </p:txBody>
      </p:sp>
      <p:cxnSp>
        <p:nvCxnSpPr>
          <p:cNvPr id="13" name="Straight Arrow Connector 12"/>
          <p:cNvCxnSpPr/>
          <p:nvPr/>
        </p:nvCxnSpPr>
        <p:spPr>
          <a:xfrm flipV="1">
            <a:off x="6354763" y="4895850"/>
            <a:ext cx="0" cy="91916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a:spLocks noChangeArrowheads="1"/>
          </p:cNvSpPr>
          <p:nvPr/>
        </p:nvSpPr>
        <p:spPr bwMode="auto">
          <a:xfrm>
            <a:off x="5286375" y="5200650"/>
            <a:ext cx="1000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Stage the </a:t>
            </a:r>
          </a:p>
          <a:p>
            <a:pPr algn="ctr"/>
            <a:r>
              <a:rPr lang="en-US" altLang="en-US" sz="1400"/>
              <a:t>changes</a:t>
            </a:r>
          </a:p>
        </p:txBody>
      </p:sp>
      <p:cxnSp>
        <p:nvCxnSpPr>
          <p:cNvPr id="15" name="Straight Arrow Connector 14"/>
          <p:cNvCxnSpPr/>
          <p:nvPr/>
        </p:nvCxnSpPr>
        <p:spPr>
          <a:xfrm flipV="1">
            <a:off x="5786438" y="3321050"/>
            <a:ext cx="0" cy="11763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6" name="TextBox 15"/>
          <p:cNvSpPr txBox="1">
            <a:spLocks noChangeArrowheads="1"/>
          </p:cNvSpPr>
          <p:nvPr/>
        </p:nvSpPr>
        <p:spPr bwMode="auto">
          <a:xfrm>
            <a:off x="5740400" y="3986213"/>
            <a:ext cx="8016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400"/>
              <a:t>Commit</a:t>
            </a:r>
          </a:p>
        </p:txBody>
      </p:sp>
      <p:cxnSp>
        <p:nvCxnSpPr>
          <p:cNvPr id="17" name="Straight Arrow Connector 16"/>
          <p:cNvCxnSpPr/>
          <p:nvPr/>
        </p:nvCxnSpPr>
        <p:spPr>
          <a:xfrm flipV="1">
            <a:off x="5232400" y="2160588"/>
            <a:ext cx="0" cy="72231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8" name="TextBox 17"/>
          <p:cNvSpPr txBox="1">
            <a:spLocks noChangeArrowheads="1"/>
          </p:cNvSpPr>
          <p:nvPr/>
        </p:nvSpPr>
        <p:spPr bwMode="auto">
          <a:xfrm>
            <a:off x="5222875" y="2532063"/>
            <a:ext cx="592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400"/>
              <a:t>Push</a:t>
            </a:r>
          </a:p>
        </p:txBody>
      </p:sp>
      <p:cxnSp>
        <p:nvCxnSpPr>
          <p:cNvPr id="19" name="Straight Arrow Connector 18"/>
          <p:cNvCxnSpPr/>
          <p:nvPr/>
        </p:nvCxnSpPr>
        <p:spPr>
          <a:xfrm>
            <a:off x="3989388" y="2160588"/>
            <a:ext cx="0" cy="722312"/>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20" name="TextBox 19"/>
          <p:cNvSpPr txBox="1">
            <a:spLocks noChangeArrowheads="1"/>
          </p:cNvSpPr>
          <p:nvPr/>
        </p:nvSpPr>
        <p:spPr bwMode="auto">
          <a:xfrm>
            <a:off x="3979863" y="2370138"/>
            <a:ext cx="631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400"/>
              <a:t>Fetch</a:t>
            </a:r>
          </a:p>
        </p:txBody>
      </p:sp>
      <p:cxnSp>
        <p:nvCxnSpPr>
          <p:cNvPr id="21" name="Straight Arrow Connector 20"/>
          <p:cNvCxnSpPr/>
          <p:nvPr/>
        </p:nvCxnSpPr>
        <p:spPr>
          <a:xfrm flipH="1">
            <a:off x="4291013" y="3352800"/>
            <a:ext cx="4762" cy="246856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2" name="TextBox 21"/>
          <p:cNvSpPr txBox="1">
            <a:spLocks noChangeArrowheads="1"/>
          </p:cNvSpPr>
          <p:nvPr/>
        </p:nvSpPr>
        <p:spPr bwMode="auto">
          <a:xfrm>
            <a:off x="3278188" y="3986213"/>
            <a:ext cx="10064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Checkout Head</a:t>
            </a:r>
          </a:p>
        </p:txBody>
      </p:sp>
    </p:spTree>
    <p:extLst>
      <p:ext uri="{BB962C8B-B14F-4D97-AF65-F5344CB8AC3E}">
        <p14:creationId xmlns:p14="http://schemas.microsoft.com/office/powerpoint/2010/main" val="46921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par>
                                <p:cTn id="44" presetID="22" presetClass="entr" presetSubtype="4"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par>
                                <p:cTn id="52" presetID="22" presetClass="entr" presetSubtype="1"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up)">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4" grpId="0"/>
      <p:bldP spid="16" grpId="0"/>
      <p:bldP spid="18" grpId="0"/>
      <p:bldP spid="20"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112" y="790842"/>
            <a:ext cx="7257288" cy="566610"/>
          </a:xfrm>
        </p:spPr>
        <p:txBody>
          <a:bodyPr/>
          <a:lstStyle/>
          <a:p>
            <a:r>
              <a:rPr lang="en-US" dirty="0" smtClean="0">
                <a:latin typeface="Century Schoolbook" panose="02040604050505020304" pitchFamily="18" charset="0"/>
              </a:rPr>
              <a:t>Git Object Model</a:t>
            </a:r>
            <a:endParaRPr lang="en-US" dirty="0">
              <a:latin typeface="Century Schoolbook" panose="02040604050505020304" pitchFamily="18" charset="0"/>
            </a:endParaRPr>
          </a:p>
        </p:txBody>
      </p:sp>
      <p:sp>
        <p:nvSpPr>
          <p:cNvPr id="3" name="Text Placeholder 2"/>
          <p:cNvSpPr>
            <a:spLocks noGrp="1"/>
          </p:cNvSpPr>
          <p:nvPr>
            <p:ph type="body" sz="half" idx="2"/>
          </p:nvPr>
        </p:nvSpPr>
        <p:spPr>
          <a:xfrm>
            <a:off x="186431" y="1526494"/>
            <a:ext cx="8720091" cy="2557234"/>
          </a:xfrm>
        </p:spPr>
        <p:txBody>
          <a:bodyPr/>
          <a:lstStyle/>
          <a:p>
            <a:r>
              <a:rPr lang="en-US" sz="1400" dirty="0">
                <a:latin typeface="Century Schoolbook" panose="02040604050505020304" pitchFamily="18" charset="0"/>
              </a:rPr>
              <a:t> Git version control system supports four types of objects that can represent every type of content in </a:t>
            </a:r>
            <a:r>
              <a:rPr lang="en-US" sz="1400" dirty="0" smtClean="0">
                <a:latin typeface="Century Schoolbook" panose="02040604050505020304" pitchFamily="18" charset="0"/>
              </a:rPr>
              <a:t>the</a:t>
            </a:r>
          </a:p>
          <a:p>
            <a:r>
              <a:rPr lang="en-US" sz="1400" dirty="0" smtClean="0">
                <a:latin typeface="Century Schoolbook" panose="02040604050505020304" pitchFamily="18" charset="0"/>
              </a:rPr>
              <a:t>repository</a:t>
            </a:r>
            <a:r>
              <a:rPr lang="en-US" sz="1400" dirty="0">
                <a:latin typeface="Century Schoolbook" panose="02040604050505020304" pitchFamily="18" charset="0"/>
              </a:rPr>
              <a:t>.</a:t>
            </a:r>
            <a:endParaRPr lang="en-US" sz="1400" b="1" dirty="0" smtClean="0">
              <a:latin typeface="Century Schoolbook" panose="02040604050505020304" pitchFamily="18" charset="0"/>
            </a:endParaRPr>
          </a:p>
          <a:p>
            <a:endParaRPr lang="en-US" sz="1400" b="1" dirty="0" smtClean="0">
              <a:latin typeface="Century Schoolbook" panose="02040604050505020304" pitchFamily="18" charset="0"/>
            </a:endParaRPr>
          </a:p>
          <a:p>
            <a:r>
              <a:rPr lang="en-US" sz="1400" b="1" dirty="0" smtClean="0">
                <a:latin typeface="Century Schoolbook" panose="02040604050505020304" pitchFamily="18" charset="0"/>
              </a:rPr>
              <a:t>Blob</a:t>
            </a:r>
            <a:r>
              <a:rPr lang="en-US" sz="1400" dirty="0">
                <a:latin typeface="Century Schoolbook" panose="02040604050505020304" pitchFamily="18" charset="0"/>
              </a:rPr>
              <a:t> – A blob object stores the compressed content of a file, using </a:t>
            </a:r>
            <a:r>
              <a:rPr lang="en-US" sz="1400" dirty="0" err="1">
                <a:latin typeface="Century Schoolbook" panose="02040604050505020304" pitchFamily="18" charset="0"/>
              </a:rPr>
              <a:t>zlib</a:t>
            </a:r>
            <a:r>
              <a:rPr lang="en-US" sz="1400" dirty="0">
                <a:latin typeface="Century Schoolbook" panose="02040604050505020304" pitchFamily="18" charset="0"/>
              </a:rPr>
              <a:t> </a:t>
            </a:r>
            <a:r>
              <a:rPr lang="en-US" sz="1400" dirty="0" smtClean="0">
                <a:latin typeface="Century Schoolbook" panose="02040604050505020304" pitchFamily="18" charset="0"/>
              </a:rPr>
              <a:t>algorithm</a:t>
            </a:r>
          </a:p>
          <a:p>
            <a:endParaRPr lang="en-US" sz="1400" dirty="0">
              <a:latin typeface="Century Schoolbook" panose="02040604050505020304" pitchFamily="18" charset="0"/>
            </a:endParaRPr>
          </a:p>
          <a:p>
            <a:r>
              <a:rPr lang="en-US" sz="1400" b="1" dirty="0">
                <a:latin typeface="Century Schoolbook" panose="02040604050505020304" pitchFamily="18" charset="0"/>
              </a:rPr>
              <a:t>Tree</a:t>
            </a:r>
            <a:r>
              <a:rPr lang="en-US" sz="1400" dirty="0">
                <a:latin typeface="Century Schoolbook" panose="02040604050505020304" pitchFamily="18" charset="0"/>
              </a:rPr>
              <a:t> – A tree object stores references of blobs and subtrees with their file modes, types, and file </a:t>
            </a:r>
            <a:r>
              <a:rPr lang="en-US" sz="1400" dirty="0" smtClean="0">
                <a:latin typeface="Century Schoolbook" panose="02040604050505020304" pitchFamily="18" charset="0"/>
              </a:rPr>
              <a:t>names</a:t>
            </a:r>
          </a:p>
          <a:p>
            <a:endParaRPr lang="en-US" sz="1400" dirty="0">
              <a:latin typeface="Century Schoolbook" panose="02040604050505020304" pitchFamily="18" charset="0"/>
            </a:endParaRPr>
          </a:p>
          <a:p>
            <a:r>
              <a:rPr lang="en-US" sz="1400" b="1" dirty="0">
                <a:latin typeface="Century Schoolbook" panose="02040604050505020304" pitchFamily="18" charset="0"/>
              </a:rPr>
              <a:t>Commit</a:t>
            </a:r>
            <a:r>
              <a:rPr lang="en-US" sz="1400" dirty="0">
                <a:latin typeface="Century Schoolbook" panose="02040604050505020304" pitchFamily="18" charset="0"/>
              </a:rPr>
              <a:t> – A commit object refers to a tree representing the top-level directory for the commit and parent commits with standard attributes like author, timestamp etc</a:t>
            </a:r>
            <a:r>
              <a:rPr lang="en-US" sz="1400" dirty="0" smtClean="0">
                <a:latin typeface="Century Schoolbook" panose="02040604050505020304" pitchFamily="18" charset="0"/>
              </a:rPr>
              <a:t>.</a:t>
            </a:r>
          </a:p>
          <a:p>
            <a:endParaRPr lang="en-US" sz="1400" dirty="0">
              <a:latin typeface="Century Schoolbook" panose="02040604050505020304" pitchFamily="18" charset="0"/>
            </a:endParaRPr>
          </a:p>
          <a:p>
            <a:r>
              <a:rPr lang="en-US" sz="1400" b="1" dirty="0">
                <a:latin typeface="Century Schoolbook" panose="02040604050505020304" pitchFamily="18" charset="0"/>
              </a:rPr>
              <a:t>Tag</a:t>
            </a:r>
            <a:r>
              <a:rPr lang="en-US" sz="1400" dirty="0">
                <a:latin typeface="Century Schoolbook" panose="02040604050505020304" pitchFamily="18" charset="0"/>
              </a:rPr>
              <a:t> – A tag object refers to a commit (or any other object) in repository using a friendly name</a:t>
            </a:r>
          </a:p>
          <a:p>
            <a:endParaRPr lang="en-US" sz="1400" dirty="0">
              <a:latin typeface="Century Schoolbook" panose="02040604050505020304" pitchFamily="18" charset="0"/>
            </a:endParaRPr>
          </a:p>
        </p:txBody>
      </p:sp>
      <p:sp>
        <p:nvSpPr>
          <p:cNvPr id="4" name="Slide Number Placeholder 3"/>
          <p:cNvSpPr>
            <a:spLocks noGrp="1"/>
          </p:cNvSpPr>
          <p:nvPr>
            <p:ph type="sldNum" sz="quarter" idx="10"/>
          </p:nvPr>
        </p:nvSpPr>
        <p:spPr>
          <a:xfrm>
            <a:off x="128588" y="6383985"/>
            <a:ext cx="493712" cy="365125"/>
          </a:xfrm>
        </p:spPr>
        <p:txBody>
          <a:bodyPr/>
          <a:lstStyle/>
          <a:p>
            <a:pPr>
              <a:defRPr/>
            </a:pPr>
            <a:fld id="{0C87B666-782D-45DF-B949-48496984778B}" type="slidenum">
              <a:rPr lang="en-US" smtClean="0">
                <a:latin typeface="Century Schoolbook" panose="02040604050505020304" pitchFamily="18" charset="0"/>
              </a:rPr>
              <a:pPr>
                <a:defRPr/>
              </a:pPr>
              <a:t>14</a:t>
            </a:fld>
            <a:endParaRPr lang="en-US" dirty="0">
              <a:latin typeface="Century Schoolbook" panose="020406040505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965" y="4781520"/>
            <a:ext cx="6354062" cy="1733792"/>
          </a:xfrm>
          <a:prstGeom prst="rect">
            <a:avLst/>
          </a:prstGeom>
        </p:spPr>
      </p:pic>
    </p:spTree>
    <p:extLst>
      <p:ext uri="{BB962C8B-B14F-4D97-AF65-F5344CB8AC3E}">
        <p14:creationId xmlns:p14="http://schemas.microsoft.com/office/powerpoint/2010/main" val="38664595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1657440" y="800280"/>
            <a:ext cx="7256520" cy="56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IN" sz="2500" spc="-1" dirty="0" smtClean="0">
                <a:solidFill>
                  <a:srgbClr val="FFFFFF"/>
                </a:solidFill>
                <a:uFill>
                  <a:solidFill>
                    <a:srgbClr val="FFFFFF"/>
                  </a:solidFill>
                </a:uFill>
                <a:latin typeface="Segoe UI"/>
              </a:rPr>
              <a:t>GIT Branching</a:t>
            </a:r>
            <a:endParaRPr lang="en-IN" spc="-1" dirty="0">
              <a:solidFill>
                <a:srgbClr val="000000"/>
              </a:solidFill>
              <a:uFill>
                <a:solidFill>
                  <a:srgbClr val="FFFFFF"/>
                </a:solidFill>
              </a:uFill>
            </a:endParaRPr>
          </a:p>
        </p:txBody>
      </p:sp>
      <p:sp>
        <p:nvSpPr>
          <p:cNvPr id="200" name="CustomShape 2"/>
          <p:cNvSpPr/>
          <p:nvPr/>
        </p:nvSpPr>
        <p:spPr>
          <a:xfrm>
            <a:off x="128520" y="6392880"/>
            <a:ext cx="4921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fontAlgn="auto">
              <a:spcBef>
                <a:spcPts val="0"/>
              </a:spcBef>
              <a:spcAft>
                <a:spcPts val="0"/>
              </a:spcAft>
            </a:pPr>
            <a:fld id="{23CB4F54-CD92-4089-8CDC-AEA9F0375F45}" type="slidenum">
              <a:rPr lang="en-IN" sz="1000" spc="-1">
                <a:solidFill>
                  <a:srgbClr val="474747"/>
                </a:solidFill>
                <a:uFill>
                  <a:solidFill>
                    <a:srgbClr val="FFFFFF"/>
                  </a:solidFill>
                </a:uFill>
              </a:rPr>
              <a:pPr fontAlgn="auto">
                <a:spcBef>
                  <a:spcPts val="0"/>
                </a:spcBef>
                <a:spcAft>
                  <a:spcPts val="0"/>
                </a:spcAft>
              </a:pPr>
              <a:t>15</a:t>
            </a:fld>
            <a:endParaRPr lang="en-IN" spc="-1">
              <a:solidFill>
                <a:srgbClr val="000000"/>
              </a:solidFill>
              <a:uFill>
                <a:solidFill>
                  <a:srgbClr val="FFFFFF"/>
                </a:solidFill>
              </a:uFill>
            </a:endParaRPr>
          </a:p>
        </p:txBody>
      </p:sp>
      <p:sp>
        <p:nvSpPr>
          <p:cNvPr id="201" name="CustomShape 3"/>
          <p:cNvSpPr/>
          <p:nvPr/>
        </p:nvSpPr>
        <p:spPr>
          <a:xfrm>
            <a:off x="1524000" y="1800000"/>
            <a:ext cx="7187280" cy="392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fontAlgn="auto">
              <a:spcBef>
                <a:spcPts val="0"/>
              </a:spcBef>
              <a:spcAft>
                <a:spcPts val="0"/>
              </a:spcAft>
              <a:buFont typeface="Wingdings" panose="05000000000000000000" pitchFamily="2" charset="2"/>
              <a:buChar char="q"/>
            </a:pPr>
            <a:endParaRPr lang="en-IN" dirty="0">
              <a:solidFill>
                <a:prstClr val="black"/>
              </a:solidFill>
              <a:latin typeface="Century Schoolbook" panose="02040604050505020304" pitchFamily="18" charset="0"/>
            </a:endParaRPr>
          </a:p>
        </p:txBody>
      </p:sp>
      <p:sp>
        <p:nvSpPr>
          <p:cNvPr id="19" name="TextBox 18"/>
          <p:cNvSpPr txBox="1"/>
          <p:nvPr/>
        </p:nvSpPr>
        <p:spPr>
          <a:xfrm>
            <a:off x="914400" y="1715602"/>
            <a:ext cx="6934200" cy="5078313"/>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entury Schoolbook" panose="02040604050505020304" pitchFamily="18" charset="0"/>
              </a:rPr>
              <a:t>$ </a:t>
            </a:r>
            <a:r>
              <a:rPr lang="en-US" dirty="0">
                <a:solidFill>
                  <a:prstClr val="black"/>
                </a:solidFill>
                <a:latin typeface="Century Schoolbook" panose="02040604050505020304" pitchFamily="18" charset="0"/>
              </a:rPr>
              <a:t>git </a:t>
            </a:r>
            <a:r>
              <a:rPr lang="en-US" dirty="0" smtClean="0">
                <a:solidFill>
                  <a:prstClr val="black"/>
                </a:solidFill>
                <a:latin typeface="Century Schoolbook" panose="02040604050505020304" pitchFamily="18" charset="0"/>
              </a:rPr>
              <a:t>branch</a:t>
            </a:r>
          </a:p>
          <a:p>
            <a:pPr fontAlgn="auto">
              <a:spcBef>
                <a:spcPts val="0"/>
              </a:spcBef>
              <a:spcAft>
                <a:spcPts val="0"/>
              </a:spcAft>
            </a:pPr>
            <a:endParaRPr lang="en-US" dirty="0">
              <a:solidFill>
                <a:prstClr val="black"/>
              </a:solidFill>
              <a:latin typeface="Century Schoolbook" panose="02040604050505020304" pitchFamily="18" charset="0"/>
            </a:endParaRPr>
          </a:p>
          <a:p>
            <a:pPr fontAlgn="auto">
              <a:spcBef>
                <a:spcPts val="0"/>
              </a:spcBef>
              <a:spcAft>
                <a:spcPts val="0"/>
              </a:spcAft>
            </a:pPr>
            <a:r>
              <a:rPr lang="en-US" dirty="0" smtClean="0">
                <a:solidFill>
                  <a:srgbClr val="00B050"/>
                </a:solidFill>
                <a:latin typeface="Century Schoolbook" panose="02040604050505020304" pitchFamily="18" charset="0"/>
              </a:rPr>
              <a:t>* Master</a:t>
            </a:r>
          </a:p>
          <a:p>
            <a:pPr fontAlgn="auto">
              <a:spcBef>
                <a:spcPts val="0"/>
              </a:spcBef>
              <a:spcAft>
                <a:spcPts val="0"/>
              </a:spcAft>
            </a:pPr>
            <a:endParaRPr lang="en-US" dirty="0">
              <a:solidFill>
                <a:prstClr val="black"/>
              </a:solidFill>
              <a:latin typeface="Century Schoolbook" panose="02040604050505020304" pitchFamily="18" charset="0"/>
            </a:endParaRPr>
          </a:p>
          <a:p>
            <a:pPr fontAlgn="auto">
              <a:spcBef>
                <a:spcPts val="0"/>
              </a:spcBef>
              <a:spcAft>
                <a:spcPts val="0"/>
              </a:spcAft>
            </a:pPr>
            <a:r>
              <a:rPr lang="en-US" dirty="0" smtClean="0">
                <a:solidFill>
                  <a:prstClr val="black"/>
                </a:solidFill>
                <a:latin typeface="Century Schoolbook" panose="02040604050505020304" pitchFamily="18" charset="0"/>
              </a:rPr>
              <a:t>$ </a:t>
            </a:r>
            <a:r>
              <a:rPr lang="en-US" dirty="0">
                <a:solidFill>
                  <a:prstClr val="black"/>
                </a:solidFill>
                <a:latin typeface="Century Schoolbook" panose="02040604050505020304" pitchFamily="18" charset="0"/>
              </a:rPr>
              <a:t>git branch &lt;</a:t>
            </a:r>
            <a:r>
              <a:rPr lang="en-US" dirty="0" err="1">
                <a:solidFill>
                  <a:prstClr val="black"/>
                </a:solidFill>
                <a:latin typeface="Century Schoolbook" panose="02040604050505020304" pitchFamily="18" charset="0"/>
              </a:rPr>
              <a:t>feature_branch</a:t>
            </a:r>
            <a:r>
              <a:rPr lang="en-US" dirty="0" smtClean="0">
                <a:solidFill>
                  <a:prstClr val="black"/>
                </a:solidFill>
                <a:latin typeface="Century Schoolbook" panose="02040604050505020304" pitchFamily="18" charset="0"/>
              </a:rPr>
              <a:t>&gt;</a:t>
            </a:r>
          </a:p>
          <a:p>
            <a:pPr fontAlgn="auto">
              <a:spcBef>
                <a:spcPts val="0"/>
              </a:spcBef>
              <a:spcAft>
                <a:spcPts val="0"/>
              </a:spcAft>
            </a:pPr>
            <a:endParaRPr lang="en-US" dirty="0">
              <a:solidFill>
                <a:prstClr val="black"/>
              </a:solidFill>
              <a:latin typeface="Century Schoolbook" panose="02040604050505020304" pitchFamily="18" charset="0"/>
            </a:endParaRPr>
          </a:p>
          <a:p>
            <a:pPr fontAlgn="auto">
              <a:spcBef>
                <a:spcPts val="0"/>
              </a:spcBef>
              <a:spcAft>
                <a:spcPts val="0"/>
              </a:spcAft>
            </a:pPr>
            <a:r>
              <a:rPr lang="en-US" dirty="0" smtClean="0">
                <a:solidFill>
                  <a:prstClr val="black"/>
                </a:solidFill>
                <a:latin typeface="Century Schoolbook" panose="02040604050505020304" pitchFamily="18" charset="0"/>
              </a:rPr>
              <a:t>$ </a:t>
            </a:r>
            <a:r>
              <a:rPr lang="en-US" dirty="0">
                <a:solidFill>
                  <a:prstClr val="black"/>
                </a:solidFill>
                <a:latin typeface="Century Schoolbook" panose="02040604050505020304" pitchFamily="18" charset="0"/>
              </a:rPr>
              <a:t>git checkout &lt;</a:t>
            </a:r>
            <a:r>
              <a:rPr lang="en-US" dirty="0" err="1">
                <a:solidFill>
                  <a:prstClr val="black"/>
                </a:solidFill>
                <a:latin typeface="Century Schoolbook" panose="02040604050505020304" pitchFamily="18" charset="0"/>
              </a:rPr>
              <a:t>feature_branch</a:t>
            </a:r>
            <a:r>
              <a:rPr lang="en-US" dirty="0" smtClean="0">
                <a:solidFill>
                  <a:prstClr val="black"/>
                </a:solidFill>
                <a:latin typeface="Century Schoolbook" panose="02040604050505020304" pitchFamily="18" charset="0"/>
              </a:rPr>
              <a:t>&gt;</a:t>
            </a:r>
          </a:p>
          <a:p>
            <a:pPr fontAlgn="auto">
              <a:spcBef>
                <a:spcPts val="0"/>
              </a:spcBef>
              <a:spcAft>
                <a:spcPts val="0"/>
              </a:spcAft>
            </a:pPr>
            <a:endParaRPr lang="en-US" dirty="0">
              <a:solidFill>
                <a:prstClr val="black"/>
              </a:solidFill>
              <a:latin typeface="Century Schoolbook" panose="02040604050505020304" pitchFamily="18" charset="0"/>
            </a:endParaRPr>
          </a:p>
          <a:p>
            <a:pPr fontAlgn="auto">
              <a:spcBef>
                <a:spcPts val="0"/>
              </a:spcBef>
              <a:spcAft>
                <a:spcPts val="0"/>
              </a:spcAft>
            </a:pPr>
            <a:r>
              <a:rPr lang="en-US" dirty="0" smtClean="0">
                <a:solidFill>
                  <a:prstClr val="black"/>
                </a:solidFill>
                <a:latin typeface="Century Schoolbook" panose="02040604050505020304" pitchFamily="18" charset="0"/>
              </a:rPr>
              <a:t>$ </a:t>
            </a:r>
            <a:r>
              <a:rPr lang="en-US" dirty="0">
                <a:solidFill>
                  <a:prstClr val="black"/>
                </a:solidFill>
                <a:latin typeface="Century Schoolbook" panose="02040604050505020304" pitchFamily="18" charset="0"/>
              </a:rPr>
              <a:t>git add </a:t>
            </a:r>
            <a:r>
              <a:rPr lang="en-US" dirty="0" smtClean="0">
                <a:solidFill>
                  <a:prstClr val="black"/>
                </a:solidFill>
                <a:latin typeface="Century Schoolbook" panose="02040604050505020304" pitchFamily="18" charset="0"/>
              </a:rPr>
              <a:t>.</a:t>
            </a:r>
          </a:p>
          <a:p>
            <a:pPr fontAlgn="auto">
              <a:spcBef>
                <a:spcPts val="0"/>
              </a:spcBef>
              <a:spcAft>
                <a:spcPts val="0"/>
              </a:spcAft>
            </a:pPr>
            <a:endParaRPr lang="en-US" dirty="0">
              <a:solidFill>
                <a:prstClr val="black"/>
              </a:solidFill>
              <a:latin typeface="Century Schoolbook" panose="02040604050505020304" pitchFamily="18" charset="0"/>
            </a:endParaRPr>
          </a:p>
          <a:p>
            <a:pPr fontAlgn="auto">
              <a:spcBef>
                <a:spcPts val="0"/>
              </a:spcBef>
              <a:spcAft>
                <a:spcPts val="0"/>
              </a:spcAft>
            </a:pPr>
            <a:r>
              <a:rPr lang="en-US" dirty="0" smtClean="0">
                <a:solidFill>
                  <a:prstClr val="black"/>
                </a:solidFill>
                <a:latin typeface="Century Schoolbook" panose="02040604050505020304" pitchFamily="18" charset="0"/>
              </a:rPr>
              <a:t>$ </a:t>
            </a:r>
            <a:r>
              <a:rPr lang="en-US" dirty="0">
                <a:solidFill>
                  <a:prstClr val="black"/>
                </a:solidFill>
                <a:latin typeface="Century Schoolbook" panose="02040604050505020304" pitchFamily="18" charset="0"/>
              </a:rPr>
              <a:t>git commit -m "adding a change from the feature </a:t>
            </a:r>
            <a:r>
              <a:rPr lang="en-US" dirty="0" smtClean="0">
                <a:solidFill>
                  <a:prstClr val="black"/>
                </a:solidFill>
                <a:latin typeface="Century Schoolbook" panose="02040604050505020304" pitchFamily="18" charset="0"/>
              </a:rPr>
              <a:t>branch“</a:t>
            </a:r>
          </a:p>
          <a:p>
            <a:pPr fontAlgn="auto">
              <a:spcBef>
                <a:spcPts val="0"/>
              </a:spcBef>
              <a:spcAft>
                <a:spcPts val="0"/>
              </a:spcAft>
            </a:pPr>
            <a:endParaRPr lang="en-US" dirty="0">
              <a:solidFill>
                <a:prstClr val="black"/>
              </a:solidFill>
              <a:latin typeface="Century Schoolbook" panose="02040604050505020304" pitchFamily="18" charset="0"/>
            </a:endParaRPr>
          </a:p>
          <a:p>
            <a:pPr fontAlgn="auto">
              <a:spcBef>
                <a:spcPts val="0"/>
              </a:spcBef>
              <a:spcAft>
                <a:spcPts val="0"/>
              </a:spcAft>
            </a:pPr>
            <a:r>
              <a:rPr lang="en-US" dirty="0" smtClean="0">
                <a:solidFill>
                  <a:prstClr val="black"/>
                </a:solidFill>
                <a:latin typeface="Century Schoolbook" panose="02040604050505020304" pitchFamily="18" charset="0"/>
              </a:rPr>
              <a:t>$ </a:t>
            </a:r>
            <a:r>
              <a:rPr lang="en-US" dirty="0">
                <a:solidFill>
                  <a:prstClr val="black"/>
                </a:solidFill>
                <a:latin typeface="Century Schoolbook" panose="02040604050505020304" pitchFamily="18" charset="0"/>
              </a:rPr>
              <a:t>git checkout </a:t>
            </a:r>
            <a:r>
              <a:rPr lang="en-US" dirty="0" smtClean="0">
                <a:solidFill>
                  <a:prstClr val="black"/>
                </a:solidFill>
                <a:latin typeface="Century Schoolbook" panose="02040604050505020304" pitchFamily="18" charset="0"/>
              </a:rPr>
              <a:t>master</a:t>
            </a:r>
          </a:p>
          <a:p>
            <a:pPr fontAlgn="auto">
              <a:spcBef>
                <a:spcPts val="0"/>
              </a:spcBef>
              <a:spcAft>
                <a:spcPts val="0"/>
              </a:spcAft>
            </a:pPr>
            <a:endParaRPr lang="en-US" dirty="0">
              <a:solidFill>
                <a:prstClr val="black"/>
              </a:solidFill>
              <a:latin typeface="Century Schoolbook" panose="02040604050505020304" pitchFamily="18" charset="0"/>
            </a:endParaRPr>
          </a:p>
          <a:p>
            <a:pPr fontAlgn="auto">
              <a:spcBef>
                <a:spcPts val="0"/>
              </a:spcBef>
              <a:spcAft>
                <a:spcPts val="0"/>
              </a:spcAft>
            </a:pPr>
            <a:r>
              <a:rPr lang="en-US" dirty="0" smtClean="0">
                <a:solidFill>
                  <a:prstClr val="black"/>
                </a:solidFill>
                <a:latin typeface="Century Schoolbook" panose="02040604050505020304" pitchFamily="18" charset="0"/>
              </a:rPr>
              <a:t>$ </a:t>
            </a:r>
            <a:r>
              <a:rPr lang="en-US" dirty="0">
                <a:solidFill>
                  <a:prstClr val="black"/>
                </a:solidFill>
                <a:latin typeface="Century Schoolbook" panose="02040604050505020304" pitchFamily="18" charset="0"/>
              </a:rPr>
              <a:t>git merge &lt;</a:t>
            </a:r>
            <a:r>
              <a:rPr lang="en-US" dirty="0" err="1">
                <a:solidFill>
                  <a:prstClr val="black"/>
                </a:solidFill>
                <a:latin typeface="Century Schoolbook" panose="02040604050505020304" pitchFamily="18" charset="0"/>
              </a:rPr>
              <a:t>feature_branch</a:t>
            </a:r>
            <a:r>
              <a:rPr lang="en-US" dirty="0" smtClean="0">
                <a:solidFill>
                  <a:prstClr val="black"/>
                </a:solidFill>
                <a:latin typeface="Century Schoolbook" panose="02040604050505020304" pitchFamily="18" charset="0"/>
              </a:rPr>
              <a:t>&gt;</a:t>
            </a:r>
          </a:p>
          <a:p>
            <a:pPr fontAlgn="auto">
              <a:spcBef>
                <a:spcPts val="0"/>
              </a:spcBef>
              <a:spcAft>
                <a:spcPts val="0"/>
              </a:spcAft>
            </a:pPr>
            <a:endParaRPr lang="en-US" dirty="0">
              <a:solidFill>
                <a:prstClr val="black"/>
              </a:solidFill>
              <a:latin typeface="Century Schoolbook" panose="02040604050505020304" pitchFamily="18" charset="0"/>
            </a:endParaRPr>
          </a:p>
          <a:p>
            <a:pPr fontAlgn="auto">
              <a:spcBef>
                <a:spcPts val="0"/>
              </a:spcBef>
              <a:spcAft>
                <a:spcPts val="0"/>
              </a:spcAft>
            </a:pPr>
            <a:r>
              <a:rPr lang="en-US" dirty="0" smtClean="0">
                <a:solidFill>
                  <a:prstClr val="black"/>
                </a:solidFill>
                <a:latin typeface="Century Schoolbook" panose="02040604050505020304" pitchFamily="18" charset="0"/>
              </a:rPr>
              <a:t>$ </a:t>
            </a:r>
            <a:r>
              <a:rPr lang="en-US" dirty="0">
                <a:solidFill>
                  <a:prstClr val="black"/>
                </a:solidFill>
                <a:latin typeface="Century Schoolbook" panose="02040604050505020304" pitchFamily="18" charset="0"/>
              </a:rPr>
              <a:t>git push origin &lt;</a:t>
            </a:r>
            <a:r>
              <a:rPr lang="en-US" dirty="0" err="1">
                <a:solidFill>
                  <a:prstClr val="black"/>
                </a:solidFill>
                <a:latin typeface="Century Schoolbook" panose="02040604050505020304" pitchFamily="18" charset="0"/>
              </a:rPr>
              <a:t>feature_branch</a:t>
            </a:r>
            <a:r>
              <a:rPr lang="en-US" dirty="0">
                <a:solidFill>
                  <a:prstClr val="black"/>
                </a:solidFill>
                <a:latin typeface="Century Schoolbook" panose="02040604050505020304" pitchFamily="18" charset="0"/>
              </a:rPr>
              <a:t>&gt;</a:t>
            </a:r>
          </a:p>
          <a:p>
            <a:pPr fontAlgn="auto">
              <a:spcBef>
                <a:spcPts val="0"/>
              </a:spcBef>
              <a:spcAft>
                <a:spcPts val="0"/>
              </a:spcAft>
            </a:pPr>
            <a:endParaRPr lang="en-US" dirty="0">
              <a:solidFill>
                <a:prstClr val="black"/>
              </a:solidFill>
              <a:latin typeface="Century Schoolbook" panose="02040604050505020304" pitchFamily="18" charset="0"/>
            </a:endParaRPr>
          </a:p>
        </p:txBody>
      </p:sp>
      <p:pic>
        <p:nvPicPr>
          <p:cNvPr id="1048" name="Picture 24" descr="D:\D-Data\PALLAVI\ALM\ALMTasks\GIT\gitflow_Workf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971" y="1600200"/>
            <a:ext cx="4289286" cy="2654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956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35837" y="781235"/>
            <a:ext cx="6471821" cy="461665"/>
          </a:xfrm>
          <a:prstGeom prst="rect">
            <a:avLst/>
          </a:prstGeom>
          <a:noFill/>
        </p:spPr>
        <p:txBody>
          <a:bodyPr wrap="square" rtlCol="0">
            <a:spAutoFit/>
          </a:bodyPr>
          <a:lstStyle/>
          <a:p>
            <a:r>
              <a:rPr lang="en-US" sz="2400" dirty="0" smtClean="0">
                <a:solidFill>
                  <a:schemeClr val="bg1"/>
                </a:solidFill>
                <a:latin typeface="Segoe UI" panose="020B0502040204020203" pitchFamily="34" charset="0"/>
                <a:cs typeface="Segoe UI" panose="020B0502040204020203" pitchFamily="34" charset="0"/>
              </a:rPr>
              <a:t>Git Merge</a:t>
            </a:r>
            <a:endParaRPr lang="en-US" sz="2400"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836" y="3613211"/>
            <a:ext cx="5535967" cy="2542713"/>
          </a:xfrm>
          <a:prstGeom prst="rect">
            <a:avLst/>
          </a:prstGeom>
        </p:spPr>
      </p:pic>
      <p:sp>
        <p:nvSpPr>
          <p:cNvPr id="8" name="TextBox 7"/>
          <p:cNvSpPr txBox="1"/>
          <p:nvPr/>
        </p:nvSpPr>
        <p:spPr>
          <a:xfrm>
            <a:off x="1180730" y="2104008"/>
            <a:ext cx="6063449" cy="646331"/>
          </a:xfrm>
          <a:prstGeom prst="rect">
            <a:avLst/>
          </a:prstGeom>
          <a:noFill/>
        </p:spPr>
        <p:txBody>
          <a:bodyPr wrap="square" rtlCol="0">
            <a:spAutoFit/>
          </a:bodyPr>
          <a:lstStyle/>
          <a:p>
            <a:r>
              <a:rPr lang="en-US" dirty="0" smtClean="0"/>
              <a:t>Merge is to join </a:t>
            </a:r>
            <a:r>
              <a:rPr lang="en-US" dirty="0"/>
              <a:t>two or more development histories together</a:t>
            </a:r>
          </a:p>
        </p:txBody>
      </p:sp>
    </p:spTree>
    <p:extLst>
      <p:ext uri="{BB962C8B-B14F-4D97-AF65-F5344CB8AC3E}">
        <p14:creationId xmlns:p14="http://schemas.microsoft.com/office/powerpoint/2010/main" val="3628208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p:nvPr>
        </p:nvSpPr>
        <p:spPr>
          <a:xfrm>
            <a:off x="361255" y="1204951"/>
            <a:ext cx="7972148" cy="1144800"/>
          </a:xfrm>
        </p:spPr>
        <p:txBody>
          <a:bodyPr/>
          <a:lstStyle/>
          <a:p>
            <a:r>
              <a:rPr lang="en-US" dirty="0" smtClean="0"/>
              <a:t>Fast-Forward Merge:</a:t>
            </a:r>
            <a:endParaRPr lang="en-US" dirty="0"/>
          </a:p>
        </p:txBody>
      </p:sp>
      <p:sp>
        <p:nvSpPr>
          <p:cNvPr id="2" name="Title 1"/>
          <p:cNvSpPr>
            <a:spLocks noGrp="1"/>
          </p:cNvSpPr>
          <p:nvPr>
            <p:ph type="title"/>
          </p:nvPr>
        </p:nvSpPr>
        <p:spPr>
          <a:xfrm>
            <a:off x="1509204" y="870012"/>
            <a:ext cx="7177236" cy="548388"/>
          </a:xfrm>
        </p:spPr>
        <p:txBody>
          <a:bodyPr/>
          <a:lstStyle/>
          <a:p>
            <a:r>
              <a:rPr lang="en-US" sz="2500" dirty="0" smtClean="0">
                <a:solidFill>
                  <a:schemeClr val="bg1"/>
                </a:solidFill>
                <a:latin typeface="Segoe UI" panose="020B0502040204020203" pitchFamily="34" charset="0"/>
                <a:cs typeface="Segoe UI" panose="020B0502040204020203" pitchFamily="34" charset="0"/>
              </a:rPr>
              <a:t>Merging with Git</a:t>
            </a:r>
            <a:endParaRPr lang="en-US" sz="2500" dirty="0">
              <a:solidFill>
                <a:schemeClr val="bg1"/>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255" y="2162661"/>
            <a:ext cx="3660329" cy="1983211"/>
          </a:xfrm>
          <a:prstGeom prst="rect">
            <a:avLst/>
          </a:prstGeom>
        </p:spPr>
      </p:pic>
      <p:sp>
        <p:nvSpPr>
          <p:cNvPr id="10" name="TextBox 9"/>
          <p:cNvSpPr txBox="1"/>
          <p:nvPr/>
        </p:nvSpPr>
        <p:spPr>
          <a:xfrm>
            <a:off x="5202315" y="1592685"/>
            <a:ext cx="3169328" cy="369332"/>
          </a:xfrm>
          <a:prstGeom prst="rect">
            <a:avLst/>
          </a:prstGeom>
          <a:noFill/>
        </p:spPr>
        <p:txBody>
          <a:bodyPr wrap="square" rtlCol="0">
            <a:spAutoFit/>
          </a:bodyPr>
          <a:lstStyle/>
          <a:p>
            <a:r>
              <a:rPr lang="en-US" dirty="0">
                <a:latin typeface="+mj-lt"/>
                <a:cs typeface="Segoe UI" panose="020B0502040204020203" pitchFamily="34" charset="0"/>
              </a:rPr>
              <a:t>3</a:t>
            </a:r>
            <a:r>
              <a:rPr lang="en-US" dirty="0" smtClean="0">
                <a:latin typeface="+mj-lt"/>
                <a:cs typeface="Segoe UI" panose="020B0502040204020203" pitchFamily="34" charset="0"/>
              </a:rPr>
              <a:t>-way merge</a:t>
            </a:r>
            <a:endParaRPr lang="en-US" dirty="0">
              <a:latin typeface="+mj-lt"/>
              <a:cs typeface="Segoe UI" panose="020B0502040204020203"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963" y="2162661"/>
            <a:ext cx="3912324" cy="1983211"/>
          </a:xfrm>
          <a:prstGeom prst="rect">
            <a:avLst/>
          </a:prstGeom>
        </p:spPr>
      </p:pic>
      <p:sp>
        <p:nvSpPr>
          <p:cNvPr id="12" name="TextBox 11"/>
          <p:cNvSpPr txBox="1"/>
          <p:nvPr/>
        </p:nvSpPr>
        <p:spPr>
          <a:xfrm>
            <a:off x="361255" y="4518734"/>
            <a:ext cx="3411755" cy="369332"/>
          </a:xfrm>
          <a:prstGeom prst="rect">
            <a:avLst/>
          </a:prstGeom>
          <a:noFill/>
        </p:spPr>
        <p:txBody>
          <a:bodyPr wrap="square" rtlCol="0">
            <a:spAutoFit/>
          </a:bodyPr>
          <a:lstStyle/>
          <a:p>
            <a:r>
              <a:rPr lang="en-US" dirty="0" smtClean="0"/>
              <a:t>Rebase</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55" y="4888066"/>
            <a:ext cx="4770038" cy="1663654"/>
          </a:xfrm>
          <a:prstGeom prst="rect">
            <a:avLst/>
          </a:prstGeom>
        </p:spPr>
      </p:pic>
    </p:spTree>
    <p:extLst>
      <p:ext uri="{BB962C8B-B14F-4D97-AF65-F5344CB8AC3E}">
        <p14:creationId xmlns:p14="http://schemas.microsoft.com/office/powerpoint/2010/main" val="3352055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Git Workflows</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18</a:t>
            </a:fld>
            <a:endParaRPr lang="en-US" dirty="0"/>
          </a:p>
        </p:txBody>
      </p:sp>
      <p:sp>
        <p:nvSpPr>
          <p:cNvPr id="5" name="Rectangle 4"/>
          <p:cNvSpPr/>
          <p:nvPr/>
        </p:nvSpPr>
        <p:spPr>
          <a:xfrm>
            <a:off x="1376218" y="1782396"/>
            <a:ext cx="6844146" cy="3293209"/>
          </a:xfrm>
          <a:prstGeom prst="rect">
            <a:avLst/>
          </a:prstGeom>
        </p:spPr>
        <p:txBody>
          <a:bodyPr wrap="square">
            <a:spAutoFit/>
          </a:bodyPr>
          <a:lstStyle/>
          <a:p>
            <a:pPr marL="285750" indent="-285750">
              <a:buFont typeface="Arial" pitchFamily="34" charset="0"/>
              <a:buChar char="•"/>
              <a:defRPr/>
            </a:pPr>
            <a:r>
              <a:rPr lang="en-US" dirty="0">
                <a:latin typeface="+mn-lt"/>
              </a:rPr>
              <a:t>Git workflows are designed to be guidelines rather than concrete rules.</a:t>
            </a:r>
          </a:p>
          <a:p>
            <a:pPr marL="285750" indent="-285750">
              <a:buFont typeface="Arial" pitchFamily="34" charset="0"/>
              <a:buChar char="•"/>
              <a:defRPr/>
            </a:pPr>
            <a:endParaRPr lang="en-US" dirty="0">
              <a:latin typeface="+mn-lt"/>
            </a:endParaRPr>
          </a:p>
          <a:p>
            <a:pPr marL="285750" indent="-285750">
              <a:buFont typeface="Arial" pitchFamily="34" charset="0"/>
              <a:buChar char="•"/>
              <a:defRPr/>
            </a:pPr>
            <a:r>
              <a:rPr lang="en-US" dirty="0">
                <a:latin typeface="+mn-lt"/>
              </a:rPr>
              <a:t>You can mix and match aspects from different workflows to suit your individual needs.</a:t>
            </a:r>
          </a:p>
          <a:p>
            <a:pPr marL="285750" indent="-285750">
              <a:buFont typeface="Arial" pitchFamily="34" charset="0"/>
              <a:buChar char="•"/>
              <a:defRPr/>
            </a:pPr>
            <a:endParaRPr lang="en-US" dirty="0">
              <a:latin typeface="+mn-lt"/>
            </a:endParaRPr>
          </a:p>
          <a:p>
            <a:pPr marL="285750" indent="-285750">
              <a:buFont typeface="Arial" pitchFamily="34" charset="0"/>
              <a:buChar char="•"/>
              <a:defRPr/>
            </a:pPr>
            <a:r>
              <a:rPr lang="en-US" dirty="0">
                <a:latin typeface="+mn-lt"/>
              </a:rPr>
              <a:t>Major workflows </a:t>
            </a:r>
            <a:r>
              <a:rPr lang="en-US" dirty="0" smtClean="0">
                <a:latin typeface="+mn-lt"/>
              </a:rPr>
              <a:t>are</a:t>
            </a:r>
          </a:p>
          <a:p>
            <a:pPr>
              <a:defRPr/>
            </a:pPr>
            <a:endParaRPr lang="en-US" dirty="0">
              <a:latin typeface="+mn-lt"/>
            </a:endParaRPr>
          </a:p>
          <a:p>
            <a:pPr marL="514350" lvl="1" indent="-285750">
              <a:buFont typeface="Wingdings" panose="05000000000000000000" pitchFamily="2" charset="2"/>
              <a:buChar char="ü"/>
              <a:defRPr/>
            </a:pPr>
            <a:r>
              <a:rPr lang="en-US" sz="1600" dirty="0">
                <a:latin typeface="+mn-lt"/>
              </a:rPr>
              <a:t>Centralized Workflow</a:t>
            </a:r>
          </a:p>
          <a:p>
            <a:pPr marL="514350" lvl="1" indent="-285750">
              <a:buFont typeface="Wingdings" panose="05000000000000000000" pitchFamily="2" charset="2"/>
              <a:buChar char="ü"/>
              <a:defRPr/>
            </a:pPr>
            <a:r>
              <a:rPr lang="en-US" sz="1600" dirty="0">
                <a:latin typeface="+mn-lt"/>
              </a:rPr>
              <a:t>Feature Branch Workflow</a:t>
            </a:r>
          </a:p>
          <a:p>
            <a:pPr marL="514350" lvl="1" indent="-285750">
              <a:buFont typeface="Wingdings" panose="05000000000000000000" pitchFamily="2" charset="2"/>
              <a:buChar char="ü"/>
              <a:defRPr/>
            </a:pPr>
            <a:r>
              <a:rPr lang="en-US" sz="1600" dirty="0" err="1">
                <a:latin typeface="+mn-lt"/>
              </a:rPr>
              <a:t>Gitflow</a:t>
            </a:r>
            <a:r>
              <a:rPr lang="en-US" sz="1600" dirty="0">
                <a:latin typeface="+mn-lt"/>
              </a:rPr>
              <a:t> Workflow</a:t>
            </a:r>
          </a:p>
          <a:p>
            <a:pPr marL="514350" lvl="1" indent="-285750">
              <a:buFont typeface="Wingdings" panose="05000000000000000000" pitchFamily="2" charset="2"/>
              <a:buChar char="ü"/>
              <a:defRPr/>
            </a:pPr>
            <a:r>
              <a:rPr lang="en-US" sz="1600" dirty="0">
                <a:latin typeface="+mn-lt"/>
              </a:rPr>
              <a:t>Forking Workflow</a:t>
            </a:r>
          </a:p>
        </p:txBody>
      </p:sp>
    </p:spTree>
    <p:extLst>
      <p:ext uri="{BB962C8B-B14F-4D97-AF65-F5344CB8AC3E}">
        <p14:creationId xmlns:p14="http://schemas.microsoft.com/office/powerpoint/2010/main" val="2230110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Centralized Workflow</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19</a:t>
            </a:fld>
            <a:endParaRPr lang="en-US" dirty="0"/>
          </a:p>
        </p:txBody>
      </p:sp>
      <p:sp>
        <p:nvSpPr>
          <p:cNvPr id="5" name="Title 2"/>
          <p:cNvSpPr txBox="1">
            <a:spLocks/>
          </p:cNvSpPr>
          <p:nvPr/>
        </p:nvSpPr>
        <p:spPr bwMode="auto">
          <a:xfrm>
            <a:off x="1657350" y="800100"/>
            <a:ext cx="7258050" cy="566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500" kern="1200" baseline="0">
                <a:solidFill>
                  <a:schemeClr val="bg1"/>
                </a:solidFill>
                <a:latin typeface="Segoe UI" pitchFamily="34" charset="0"/>
                <a:ea typeface="Segoe UI" pitchFamily="34" charset="0"/>
                <a:cs typeface="Segoe UI" pitchFamily="34" charset="0"/>
              </a:defRPr>
            </a:lvl1pPr>
            <a:lvl2pPr algn="ctr" rtl="0" eaLnBrk="0" fontAlgn="base" hangingPunct="0">
              <a:spcBef>
                <a:spcPct val="0"/>
              </a:spcBef>
              <a:spcAft>
                <a:spcPct val="0"/>
              </a:spcAft>
              <a:defRPr sz="3000">
                <a:solidFill>
                  <a:schemeClr val="tx1"/>
                </a:solidFill>
                <a:latin typeface="Calibri" pitchFamily="34" charset="0"/>
              </a:defRPr>
            </a:lvl2pPr>
            <a:lvl3pPr algn="ctr" rtl="0" eaLnBrk="0" fontAlgn="base" hangingPunct="0">
              <a:spcBef>
                <a:spcPct val="0"/>
              </a:spcBef>
              <a:spcAft>
                <a:spcPct val="0"/>
              </a:spcAft>
              <a:defRPr sz="3000">
                <a:solidFill>
                  <a:schemeClr val="tx1"/>
                </a:solidFill>
                <a:latin typeface="Calibri" pitchFamily="34" charset="0"/>
              </a:defRPr>
            </a:lvl3pPr>
            <a:lvl4pPr algn="ctr" rtl="0" eaLnBrk="0" fontAlgn="base" hangingPunct="0">
              <a:spcBef>
                <a:spcPct val="0"/>
              </a:spcBef>
              <a:spcAft>
                <a:spcPct val="0"/>
              </a:spcAft>
              <a:defRPr sz="3000">
                <a:solidFill>
                  <a:schemeClr val="tx1"/>
                </a:solidFill>
                <a:latin typeface="Calibri" pitchFamily="34" charset="0"/>
              </a:defRPr>
            </a:lvl4pPr>
            <a:lvl5pPr algn="ctr" rtl="0" eaLnBrk="0" fontAlgn="base" hangingPunct="0">
              <a:spcBef>
                <a:spcPct val="0"/>
              </a:spcBef>
              <a:spcAft>
                <a:spcPct val="0"/>
              </a:spcAft>
              <a:defRPr sz="3000">
                <a:solidFill>
                  <a:schemeClr val="tx1"/>
                </a:solidFill>
                <a:latin typeface="Calibri" pitchFamily="34" charset="0"/>
              </a:defRPr>
            </a:lvl5pPr>
            <a:lvl6pPr marL="457200" algn="ctr" rtl="0" fontAlgn="base">
              <a:spcBef>
                <a:spcPct val="0"/>
              </a:spcBef>
              <a:spcAft>
                <a:spcPct val="0"/>
              </a:spcAft>
              <a:defRPr sz="3000">
                <a:solidFill>
                  <a:schemeClr val="tx1"/>
                </a:solidFill>
                <a:latin typeface="Calibri" pitchFamily="34" charset="0"/>
              </a:defRPr>
            </a:lvl6pPr>
            <a:lvl7pPr marL="914400" algn="ctr" rtl="0" fontAlgn="base">
              <a:spcBef>
                <a:spcPct val="0"/>
              </a:spcBef>
              <a:spcAft>
                <a:spcPct val="0"/>
              </a:spcAft>
              <a:defRPr sz="3000">
                <a:solidFill>
                  <a:schemeClr val="tx1"/>
                </a:solidFill>
                <a:latin typeface="Calibri" pitchFamily="34" charset="0"/>
              </a:defRPr>
            </a:lvl7pPr>
            <a:lvl8pPr marL="1371600" algn="ctr" rtl="0" fontAlgn="base">
              <a:spcBef>
                <a:spcPct val="0"/>
              </a:spcBef>
              <a:spcAft>
                <a:spcPct val="0"/>
              </a:spcAft>
              <a:defRPr sz="3000">
                <a:solidFill>
                  <a:schemeClr val="tx1"/>
                </a:solidFill>
                <a:latin typeface="Calibri" pitchFamily="34" charset="0"/>
              </a:defRPr>
            </a:lvl8pPr>
            <a:lvl9pPr marL="1828800" algn="ctr" rtl="0" fontAlgn="base">
              <a:spcBef>
                <a:spcPct val="0"/>
              </a:spcBef>
              <a:spcAft>
                <a:spcPct val="0"/>
              </a:spcAft>
              <a:defRPr sz="3000">
                <a:solidFill>
                  <a:schemeClr val="tx1"/>
                </a:solidFill>
                <a:latin typeface="Calibri" pitchFamily="34" charset="0"/>
              </a:defRPr>
            </a:lvl9pPr>
          </a:lstStyle>
          <a:p>
            <a:pPr eaLnBrk="1" hangingPunct="1"/>
            <a:r>
              <a:rPr lang="en-US" altLang="en-US" smtClean="0"/>
              <a:t>Centralized Workflow</a:t>
            </a:r>
            <a:endParaRPr lang="en-US" altLang="en-US" dirty="0" smtClean="0"/>
          </a:p>
        </p:txBody>
      </p:sp>
      <p:sp>
        <p:nvSpPr>
          <p:cNvPr id="6" name="Text Placeholder 5"/>
          <p:cNvSpPr>
            <a:spLocks noGrp="1"/>
          </p:cNvSpPr>
          <p:nvPr>
            <p:ph type="body" sz="half" idx="10"/>
          </p:nvPr>
        </p:nvSpPr>
        <p:spPr>
          <a:xfrm>
            <a:off x="4276725" y="1758950"/>
            <a:ext cx="4638675" cy="3611563"/>
          </a:xfrm>
        </p:spPr>
        <p:txBody>
          <a:bodyPr/>
          <a:lstStyle/>
          <a:p>
            <a:pPr marL="285750" indent="-285750">
              <a:buFont typeface="Arial" pitchFamily="34" charset="0"/>
              <a:buChar char="•"/>
              <a:defRPr/>
            </a:pPr>
            <a:r>
              <a:rPr lang="en-US" sz="1700" dirty="0" smtClean="0"/>
              <a:t>Your </a:t>
            </a:r>
            <a:r>
              <a:rPr lang="en-US" sz="1700" dirty="0"/>
              <a:t>team can develop projects in the exact same way as they do with Subversion</a:t>
            </a:r>
            <a:r>
              <a:rPr lang="en-US" sz="1700" dirty="0" smtClean="0"/>
              <a:t>.</a:t>
            </a:r>
          </a:p>
          <a:p>
            <a:pPr marL="285750" indent="-285750">
              <a:buFont typeface="Arial" pitchFamily="34" charset="0"/>
              <a:buChar char="•"/>
              <a:defRPr/>
            </a:pPr>
            <a:endParaRPr lang="en-US" sz="1700" dirty="0"/>
          </a:p>
          <a:p>
            <a:pPr marL="285750" indent="-285750">
              <a:buFont typeface="Arial" pitchFamily="34" charset="0"/>
              <a:buChar char="•"/>
              <a:defRPr/>
            </a:pPr>
            <a:r>
              <a:rPr lang="en-US" sz="1700" dirty="0" smtClean="0"/>
              <a:t>Gives </a:t>
            </a:r>
            <a:r>
              <a:rPr lang="en-US" sz="1700" dirty="0"/>
              <a:t>every developer their own local copy of the entire </a:t>
            </a:r>
            <a:r>
              <a:rPr lang="en-US" sz="1700" dirty="0" smtClean="0"/>
              <a:t>project.</a:t>
            </a:r>
          </a:p>
          <a:p>
            <a:pPr marL="285750" indent="-285750">
              <a:buFont typeface="Arial" pitchFamily="34" charset="0"/>
              <a:buChar char="•"/>
              <a:defRPr/>
            </a:pPr>
            <a:endParaRPr lang="en-US" sz="1700" dirty="0"/>
          </a:p>
          <a:p>
            <a:pPr marL="285750" indent="-285750">
              <a:buFont typeface="Arial" pitchFamily="34" charset="0"/>
              <a:buChar char="•"/>
              <a:defRPr/>
            </a:pPr>
            <a:r>
              <a:rPr lang="en-US" sz="1700" dirty="0" smtClean="0"/>
              <a:t>Gives </a:t>
            </a:r>
            <a:r>
              <a:rPr lang="en-US" sz="1700" dirty="0"/>
              <a:t>you access to </a:t>
            </a:r>
            <a:r>
              <a:rPr lang="en-US" sz="1700" dirty="0" err="1"/>
              <a:t>Git’s</a:t>
            </a:r>
            <a:r>
              <a:rPr lang="en-US" sz="1700" dirty="0"/>
              <a:t> robust branching and merging model</a:t>
            </a:r>
            <a:r>
              <a:rPr lang="en-US" sz="1700" dirty="0" smtClean="0"/>
              <a:t>.</a:t>
            </a:r>
          </a:p>
          <a:p>
            <a:pPr marL="285750" indent="-285750">
              <a:buFont typeface="Arial" pitchFamily="34" charset="0"/>
              <a:buChar char="•"/>
              <a:defRPr/>
            </a:pPr>
            <a:endParaRPr lang="en-US" sz="1700" dirty="0"/>
          </a:p>
          <a:p>
            <a:pPr marL="285750" indent="-285750">
              <a:buFont typeface="Arial" pitchFamily="34" charset="0"/>
              <a:buChar char="•"/>
              <a:defRPr/>
            </a:pPr>
            <a:r>
              <a:rPr lang="en-US" sz="1700" dirty="0" smtClean="0"/>
              <a:t>Comfort </a:t>
            </a:r>
            <a:r>
              <a:rPr lang="en-US" sz="1700" dirty="0"/>
              <a:t>of Subversion, advantages </a:t>
            </a:r>
            <a:r>
              <a:rPr lang="en-US" sz="1700" dirty="0" smtClean="0"/>
              <a:t>of Git!!!</a:t>
            </a:r>
            <a:endParaRPr lang="en-US" sz="1700" dirty="0"/>
          </a:p>
        </p:txBody>
      </p:sp>
      <p:sp>
        <p:nvSpPr>
          <p:cNvPr id="7" name="Slide Number Placeholder 4"/>
          <p:cNvSpPr txBox="1">
            <a:spLocks/>
          </p:cNvSpPr>
          <p:nvPr/>
        </p:nvSpPr>
        <p:spPr bwMode="auto">
          <a:xfrm>
            <a:off x="128588" y="63928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endParaRPr lang="en-US" altLang="en-US" dirty="0" smtClean="0">
              <a:solidFill>
                <a:srgbClr val="262626"/>
              </a:solidFill>
            </a:endParaRPr>
          </a:p>
        </p:txBody>
      </p:sp>
      <p:pic>
        <p:nvPicPr>
          <p:cNvPr id="8" name="Picture 2" descr="Git Workflows: SVN-style Work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88" y="1889125"/>
            <a:ext cx="3001962"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59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100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1000"/>
                                  </p:stCondLst>
                                  <p:childTnLst>
                                    <p:set>
                                      <p:cBhvr>
                                        <p:cTn id="15" dur="1" fill="hold">
                                          <p:stCondLst>
                                            <p:cond delay="0"/>
                                          </p:stCondLst>
                                        </p:cTn>
                                        <p:tgtEl>
                                          <p:spTgt spid="6">
                                            <p:txEl>
                                              <p:pRg st="4" end="4"/>
                                            </p:txEl>
                                          </p:spTgt>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grpId="0" nodeType="afterEffect">
                                  <p:stCondLst>
                                    <p:cond delay="100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0"/>
          </p:nvPr>
        </p:nvSpPr>
        <p:spPr/>
        <p:txBody>
          <a:bodyPr/>
          <a:lstStyle/>
          <a:p>
            <a:pPr>
              <a:defRPr/>
            </a:pPr>
            <a:fld id="{632EA29C-C541-4170-82C5-9362BD02D04E}" type="slidenum">
              <a:rPr lang="en-US" smtClean="0"/>
              <a:pPr>
                <a:defRPr/>
              </a:pPr>
              <a:t>2</a:t>
            </a:fld>
            <a:endParaRPr lang="en-US" dirty="0"/>
          </a:p>
        </p:txBody>
      </p:sp>
      <p:sp>
        <p:nvSpPr>
          <p:cNvPr id="5" name="Text Placeholder 2"/>
          <p:cNvSpPr>
            <a:spLocks noGrp="1"/>
          </p:cNvSpPr>
          <p:nvPr>
            <p:ph type="body" sz="half" idx="2"/>
          </p:nvPr>
        </p:nvSpPr>
        <p:spPr>
          <a:xfrm>
            <a:off x="1645666" y="1961947"/>
            <a:ext cx="7269734" cy="4724717"/>
          </a:xfrm>
        </p:spPr>
        <p:txBody>
          <a:bodyPr/>
          <a:lstStyle/>
          <a:p>
            <a:pPr eaLnBrk="1" hangingPunct="1">
              <a:defRPr/>
            </a:pPr>
            <a:r>
              <a:rPr lang="en-US" dirty="0" smtClean="0">
                <a:latin typeface="Century Schoolbook" panose="02040604050505020304" pitchFamily="18" charset="0"/>
              </a:rPr>
              <a:t>Version Control Systems</a:t>
            </a:r>
          </a:p>
          <a:p>
            <a:pPr eaLnBrk="1" hangingPunct="1">
              <a:defRPr/>
            </a:pPr>
            <a:r>
              <a:rPr lang="en-US" dirty="0" smtClean="0">
                <a:latin typeface="Century Schoolbook" panose="02040604050505020304" pitchFamily="18" charset="0"/>
              </a:rPr>
              <a:t>CVCS and DVCS</a:t>
            </a:r>
          </a:p>
          <a:p>
            <a:pPr eaLnBrk="1" hangingPunct="1">
              <a:defRPr/>
            </a:pPr>
            <a:r>
              <a:rPr lang="en-US" dirty="0">
                <a:latin typeface="Century Schoolbook" panose="02040604050505020304" pitchFamily="18" charset="0"/>
              </a:rPr>
              <a:t>Core disadvantages of </a:t>
            </a:r>
            <a:r>
              <a:rPr lang="en-US" dirty="0" smtClean="0">
                <a:latin typeface="Century Schoolbook" panose="02040604050505020304" pitchFamily="18" charset="0"/>
              </a:rPr>
              <a:t>CVCS</a:t>
            </a:r>
          </a:p>
          <a:p>
            <a:pPr eaLnBrk="1" hangingPunct="1">
              <a:defRPr/>
            </a:pPr>
            <a:r>
              <a:rPr lang="en-US" altLang="en-US" dirty="0">
                <a:latin typeface="Century Schoolbook" panose="02040604050505020304" pitchFamily="18" charset="0"/>
              </a:rPr>
              <a:t>Core Advantages of DVCS over </a:t>
            </a:r>
            <a:r>
              <a:rPr lang="en-US" altLang="en-US" dirty="0" smtClean="0">
                <a:latin typeface="Century Schoolbook" panose="02040604050505020304" pitchFamily="18" charset="0"/>
              </a:rPr>
              <a:t>CVCS</a:t>
            </a:r>
          </a:p>
          <a:p>
            <a:pPr eaLnBrk="1" hangingPunct="1">
              <a:defRPr/>
            </a:pPr>
            <a:r>
              <a:rPr lang="en-US" altLang="en-US" dirty="0">
                <a:latin typeface="Century Schoolbook" panose="02040604050505020304" pitchFamily="18" charset="0"/>
              </a:rPr>
              <a:t>STORAGE mechanism of </a:t>
            </a:r>
            <a:r>
              <a:rPr lang="en-US" altLang="en-US" dirty="0" smtClean="0">
                <a:latin typeface="Century Schoolbook" panose="02040604050505020304" pitchFamily="18" charset="0"/>
              </a:rPr>
              <a:t>VCS</a:t>
            </a:r>
          </a:p>
          <a:p>
            <a:pPr eaLnBrk="1" hangingPunct="1">
              <a:defRPr/>
            </a:pPr>
            <a:r>
              <a:rPr lang="en-US" altLang="en-US" dirty="0">
                <a:latin typeface="Century Schoolbook" panose="02040604050505020304" pitchFamily="18" charset="0"/>
              </a:rPr>
              <a:t>GIT follows DAG</a:t>
            </a:r>
            <a:endParaRPr lang="en-US" dirty="0" smtClean="0">
              <a:latin typeface="Century Schoolbook" panose="02040604050505020304" pitchFamily="18" charset="0"/>
            </a:endParaRPr>
          </a:p>
          <a:p>
            <a:pPr eaLnBrk="1" hangingPunct="1">
              <a:defRPr/>
            </a:pPr>
            <a:r>
              <a:rPr lang="en-US" dirty="0" smtClean="0">
                <a:latin typeface="Century Schoolbook" panose="02040604050505020304" pitchFamily="18" charset="0"/>
              </a:rPr>
              <a:t>Why GIT?</a:t>
            </a:r>
          </a:p>
          <a:p>
            <a:pPr eaLnBrk="1" hangingPunct="1">
              <a:defRPr/>
            </a:pPr>
            <a:r>
              <a:rPr lang="en-US" dirty="0" smtClean="0">
                <a:latin typeface="Century Schoolbook" panose="02040604050505020304" pitchFamily="18" charset="0"/>
              </a:rPr>
              <a:t>What is GIT?</a:t>
            </a:r>
          </a:p>
          <a:p>
            <a:pPr eaLnBrk="1" hangingPunct="1">
              <a:defRPr/>
            </a:pPr>
            <a:r>
              <a:rPr lang="en-US" altLang="en-US" dirty="0">
                <a:latin typeface="Century Schoolbook" panose="02040604050505020304" pitchFamily="18" charset="0"/>
              </a:rPr>
              <a:t>Getting Started with Git internals</a:t>
            </a:r>
          </a:p>
          <a:p>
            <a:pPr eaLnBrk="1" hangingPunct="1">
              <a:defRPr/>
            </a:pPr>
            <a:r>
              <a:rPr lang="en-US" dirty="0" smtClean="0">
                <a:latin typeface="Century Schoolbook" panose="02040604050505020304" pitchFamily="18" charset="0"/>
              </a:rPr>
              <a:t>Basic Workflow</a:t>
            </a:r>
            <a:endParaRPr lang="en-US" dirty="0">
              <a:latin typeface="Century Schoolbook" panose="02040604050505020304" pitchFamily="18" charset="0"/>
            </a:endParaRPr>
          </a:p>
          <a:p>
            <a:pPr eaLnBrk="1" hangingPunct="1">
              <a:defRPr/>
            </a:pPr>
            <a:r>
              <a:rPr lang="en-US" dirty="0">
                <a:latin typeface="Century Schoolbook" panose="02040604050505020304" pitchFamily="18" charset="0"/>
              </a:rPr>
              <a:t>GIT Branching </a:t>
            </a:r>
            <a:r>
              <a:rPr lang="en-US" dirty="0" smtClean="0">
                <a:latin typeface="Century Schoolbook" panose="02040604050505020304" pitchFamily="18" charset="0"/>
              </a:rPr>
              <a:t>GIT </a:t>
            </a:r>
            <a:r>
              <a:rPr lang="en-US" dirty="0">
                <a:latin typeface="Century Schoolbook" panose="02040604050505020304" pitchFamily="18" charset="0"/>
              </a:rPr>
              <a:t>Workflows</a:t>
            </a:r>
          </a:p>
          <a:p>
            <a:pPr marL="228600" indent="0" eaLnBrk="1" hangingPunct="1">
              <a:buFont typeface="Arial" pitchFamily="34" charset="0"/>
              <a:buNone/>
              <a:defRPr/>
            </a:pPr>
            <a:endParaRPr lang="en-US" dirty="0" smtClean="0">
              <a:solidFill>
                <a:prstClr val="black">
                  <a:lumMod val="75000"/>
                  <a:lumOff val="25000"/>
                </a:prstClr>
              </a:solidFill>
              <a:latin typeface="Century Schoolbook" panose="02040604050505020304" pitchFamily="18" charset="0"/>
            </a:endParaRPr>
          </a:p>
        </p:txBody>
      </p:sp>
    </p:spTree>
    <p:extLst>
      <p:ext uri="{BB962C8B-B14F-4D97-AF65-F5344CB8AC3E}">
        <p14:creationId xmlns:p14="http://schemas.microsoft.com/office/powerpoint/2010/main" val="625983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Feature Branch Workflow</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20</a:t>
            </a:fld>
            <a:endParaRPr lang="en-US" dirty="0"/>
          </a:p>
        </p:txBody>
      </p:sp>
      <p:sp>
        <p:nvSpPr>
          <p:cNvPr id="5" name="Title 2"/>
          <p:cNvSpPr txBox="1">
            <a:spLocks/>
          </p:cNvSpPr>
          <p:nvPr/>
        </p:nvSpPr>
        <p:spPr bwMode="auto">
          <a:xfrm>
            <a:off x="1657350" y="800100"/>
            <a:ext cx="7258050" cy="566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500" kern="1200" baseline="0">
                <a:solidFill>
                  <a:schemeClr val="bg1"/>
                </a:solidFill>
                <a:latin typeface="Segoe UI" pitchFamily="34" charset="0"/>
                <a:ea typeface="Segoe UI" pitchFamily="34" charset="0"/>
                <a:cs typeface="Segoe UI" pitchFamily="34" charset="0"/>
              </a:defRPr>
            </a:lvl1pPr>
            <a:lvl2pPr algn="ctr" rtl="0" eaLnBrk="0" fontAlgn="base" hangingPunct="0">
              <a:spcBef>
                <a:spcPct val="0"/>
              </a:spcBef>
              <a:spcAft>
                <a:spcPct val="0"/>
              </a:spcAft>
              <a:defRPr sz="3000">
                <a:solidFill>
                  <a:schemeClr val="tx1"/>
                </a:solidFill>
                <a:latin typeface="Calibri" pitchFamily="34" charset="0"/>
              </a:defRPr>
            </a:lvl2pPr>
            <a:lvl3pPr algn="ctr" rtl="0" eaLnBrk="0" fontAlgn="base" hangingPunct="0">
              <a:spcBef>
                <a:spcPct val="0"/>
              </a:spcBef>
              <a:spcAft>
                <a:spcPct val="0"/>
              </a:spcAft>
              <a:defRPr sz="3000">
                <a:solidFill>
                  <a:schemeClr val="tx1"/>
                </a:solidFill>
                <a:latin typeface="Calibri" pitchFamily="34" charset="0"/>
              </a:defRPr>
            </a:lvl3pPr>
            <a:lvl4pPr algn="ctr" rtl="0" eaLnBrk="0" fontAlgn="base" hangingPunct="0">
              <a:spcBef>
                <a:spcPct val="0"/>
              </a:spcBef>
              <a:spcAft>
                <a:spcPct val="0"/>
              </a:spcAft>
              <a:defRPr sz="3000">
                <a:solidFill>
                  <a:schemeClr val="tx1"/>
                </a:solidFill>
                <a:latin typeface="Calibri" pitchFamily="34" charset="0"/>
              </a:defRPr>
            </a:lvl4pPr>
            <a:lvl5pPr algn="ctr" rtl="0" eaLnBrk="0" fontAlgn="base" hangingPunct="0">
              <a:spcBef>
                <a:spcPct val="0"/>
              </a:spcBef>
              <a:spcAft>
                <a:spcPct val="0"/>
              </a:spcAft>
              <a:defRPr sz="3000">
                <a:solidFill>
                  <a:schemeClr val="tx1"/>
                </a:solidFill>
                <a:latin typeface="Calibri" pitchFamily="34" charset="0"/>
              </a:defRPr>
            </a:lvl5pPr>
            <a:lvl6pPr marL="457200" algn="ctr" rtl="0" fontAlgn="base">
              <a:spcBef>
                <a:spcPct val="0"/>
              </a:spcBef>
              <a:spcAft>
                <a:spcPct val="0"/>
              </a:spcAft>
              <a:defRPr sz="3000">
                <a:solidFill>
                  <a:schemeClr val="tx1"/>
                </a:solidFill>
                <a:latin typeface="Calibri" pitchFamily="34" charset="0"/>
              </a:defRPr>
            </a:lvl6pPr>
            <a:lvl7pPr marL="914400" algn="ctr" rtl="0" fontAlgn="base">
              <a:spcBef>
                <a:spcPct val="0"/>
              </a:spcBef>
              <a:spcAft>
                <a:spcPct val="0"/>
              </a:spcAft>
              <a:defRPr sz="3000">
                <a:solidFill>
                  <a:schemeClr val="tx1"/>
                </a:solidFill>
                <a:latin typeface="Calibri" pitchFamily="34" charset="0"/>
              </a:defRPr>
            </a:lvl7pPr>
            <a:lvl8pPr marL="1371600" algn="ctr" rtl="0" fontAlgn="base">
              <a:spcBef>
                <a:spcPct val="0"/>
              </a:spcBef>
              <a:spcAft>
                <a:spcPct val="0"/>
              </a:spcAft>
              <a:defRPr sz="3000">
                <a:solidFill>
                  <a:schemeClr val="tx1"/>
                </a:solidFill>
                <a:latin typeface="Calibri" pitchFamily="34" charset="0"/>
              </a:defRPr>
            </a:lvl8pPr>
            <a:lvl9pPr marL="1828800" algn="ctr" rtl="0" fontAlgn="base">
              <a:spcBef>
                <a:spcPct val="0"/>
              </a:spcBef>
              <a:spcAft>
                <a:spcPct val="0"/>
              </a:spcAft>
              <a:defRPr sz="3000">
                <a:solidFill>
                  <a:schemeClr val="tx1"/>
                </a:solidFill>
                <a:latin typeface="Calibri" pitchFamily="34" charset="0"/>
              </a:defRPr>
            </a:lvl9pPr>
          </a:lstStyle>
          <a:p>
            <a:pPr eaLnBrk="1" hangingPunct="1"/>
            <a:r>
              <a:rPr lang="en-US" altLang="en-US" smtClean="0"/>
              <a:t>Feature Branch Workflow</a:t>
            </a:r>
            <a:endParaRPr lang="en-US" altLang="en-US" dirty="0" smtClean="0"/>
          </a:p>
        </p:txBody>
      </p:sp>
      <p:sp>
        <p:nvSpPr>
          <p:cNvPr id="6" name="Text Placeholder 5"/>
          <p:cNvSpPr>
            <a:spLocks noGrp="1"/>
          </p:cNvSpPr>
          <p:nvPr>
            <p:ph type="body" sz="half" idx="10"/>
          </p:nvPr>
        </p:nvSpPr>
        <p:spPr>
          <a:xfrm>
            <a:off x="4572000" y="2068944"/>
            <a:ext cx="4343400" cy="3565238"/>
          </a:xfrm>
        </p:spPr>
        <p:txBody>
          <a:bodyPr/>
          <a:lstStyle/>
          <a:p>
            <a:pPr marL="285750" indent="-285750">
              <a:buFont typeface="Arial" pitchFamily="34" charset="0"/>
              <a:buChar char="•"/>
              <a:defRPr/>
            </a:pPr>
            <a:r>
              <a:rPr lang="en-US" sz="1700" dirty="0" smtClean="0"/>
              <a:t>To </a:t>
            </a:r>
            <a:r>
              <a:rPr lang="en-US" sz="1700" dirty="0"/>
              <a:t>encourage collaboration and streamline communication between developers</a:t>
            </a:r>
            <a:r>
              <a:rPr lang="en-US" sz="1700" dirty="0" smtClean="0"/>
              <a:t>.</a:t>
            </a:r>
          </a:p>
          <a:p>
            <a:pPr marL="285750" indent="-285750">
              <a:buFont typeface="Arial" pitchFamily="34" charset="0"/>
              <a:buChar char="•"/>
              <a:defRPr/>
            </a:pPr>
            <a:endParaRPr lang="en-US" sz="1700" dirty="0" smtClean="0"/>
          </a:p>
          <a:p>
            <a:pPr marL="285750" indent="-285750">
              <a:buFont typeface="Arial" pitchFamily="34" charset="0"/>
              <a:buChar char="•"/>
              <a:defRPr/>
            </a:pPr>
            <a:r>
              <a:rPr lang="en-US" sz="1700" dirty="0" smtClean="0"/>
              <a:t>All </a:t>
            </a:r>
            <a:r>
              <a:rPr lang="en-US" sz="1700" dirty="0"/>
              <a:t>feature development should take place in a dedicated branch instead of the master branch</a:t>
            </a:r>
            <a:r>
              <a:rPr lang="en-US" sz="1700" dirty="0" smtClean="0"/>
              <a:t>.</a:t>
            </a:r>
          </a:p>
          <a:p>
            <a:pPr marL="285750" indent="-285750">
              <a:buFont typeface="Arial" pitchFamily="34" charset="0"/>
              <a:buChar char="•"/>
              <a:defRPr/>
            </a:pPr>
            <a:endParaRPr lang="en-US" sz="1700" dirty="0"/>
          </a:p>
          <a:p>
            <a:pPr marL="285750" indent="-285750">
              <a:buFont typeface="Arial" pitchFamily="34" charset="0"/>
              <a:buChar char="•"/>
              <a:defRPr/>
            </a:pPr>
            <a:r>
              <a:rPr lang="en-US" sz="1700" dirty="0" smtClean="0"/>
              <a:t>Easy </a:t>
            </a:r>
            <a:r>
              <a:rPr lang="en-US" sz="1700" dirty="0"/>
              <a:t>for multiple developers to work on a particular feature without disturbing the main </a:t>
            </a:r>
            <a:r>
              <a:rPr lang="en-US" sz="1700" dirty="0" smtClean="0"/>
              <a:t>codebase</a:t>
            </a:r>
          </a:p>
          <a:p>
            <a:pPr marL="285750" indent="-285750">
              <a:buFont typeface="Arial" pitchFamily="34" charset="0"/>
              <a:buChar char="•"/>
              <a:defRPr/>
            </a:pPr>
            <a:endParaRPr lang="en-US" sz="1700" dirty="0"/>
          </a:p>
          <a:p>
            <a:pPr marL="285750" indent="-285750">
              <a:buFont typeface="Arial" pitchFamily="34" charset="0"/>
              <a:buChar char="•"/>
              <a:defRPr/>
            </a:pPr>
            <a:r>
              <a:rPr lang="en-US" sz="1700" dirty="0" smtClean="0"/>
              <a:t>The </a:t>
            </a:r>
            <a:r>
              <a:rPr lang="en-US" sz="1700" dirty="0"/>
              <a:t>master branch will never contain broken code, which is a huge advantage for continuous integration environments.</a:t>
            </a:r>
          </a:p>
        </p:txBody>
      </p:sp>
      <p:sp>
        <p:nvSpPr>
          <p:cNvPr id="7" name="Slide Number Placeholder 4"/>
          <p:cNvSpPr txBox="1">
            <a:spLocks/>
          </p:cNvSpPr>
          <p:nvPr/>
        </p:nvSpPr>
        <p:spPr bwMode="auto">
          <a:xfrm>
            <a:off x="128588" y="63928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fld id="{71DAB58E-5B7C-4254-A0DD-BF89BA224678}" type="slidenum">
              <a:rPr lang="en-US" altLang="en-US" smtClean="0">
                <a:solidFill>
                  <a:srgbClr val="262626"/>
                </a:solidFill>
              </a:rPr>
              <a:pPr/>
              <a:t>20</a:t>
            </a:fld>
            <a:endParaRPr lang="en-US" altLang="en-US" smtClean="0">
              <a:solidFill>
                <a:srgbClr val="262626"/>
              </a:solidFill>
            </a:endParaRPr>
          </a:p>
        </p:txBody>
      </p:sp>
      <p:pic>
        <p:nvPicPr>
          <p:cNvPr id="8" name="Picture 2" descr="https://www.atlassian.com/git/workflows/pageSections/00/contentFullWidth/0/tabs/01/pageSections/07/contentFullWidth/0/content_files/file0/document/git-workflow-feature-branc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985963"/>
            <a:ext cx="4808537" cy="420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82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500"/>
                                        <p:tgtEl>
                                          <p:spTgt spid="6">
                                            <p:txEl>
                                              <p:pRg st="2" end="2"/>
                                            </p:txEl>
                                          </p:spTgt>
                                        </p:tgtEl>
                                      </p:cBhvr>
                                    </p:animEffect>
                                  </p:childTnLst>
                                </p:cTn>
                              </p:par>
                            </p:childTnLst>
                          </p:cTn>
                        </p:par>
                        <p:par>
                          <p:cTn id="15" fill="hold">
                            <p:stCondLst>
                              <p:cond delay="2000"/>
                            </p:stCondLst>
                            <p:childTnLst>
                              <p:par>
                                <p:cTn id="16" presetID="10" presetClass="entr" presetSubtype="0" fill="hold" grpId="0" nodeType="afterEffect">
                                  <p:stCondLst>
                                    <p:cond delay="100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par>
                          <p:cTn id="19" fill="hold">
                            <p:stCondLst>
                              <p:cond delay="3500"/>
                            </p:stCondLst>
                            <p:childTnLst>
                              <p:par>
                                <p:cTn id="20" presetID="10" presetClass="entr" presetSubtype="0" fill="hold" grpId="0" nodeType="afterEffect">
                                  <p:stCondLst>
                                    <p:cond delay="100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t>Gitflow</a:t>
            </a:r>
            <a:r>
              <a:rPr lang="en-US" altLang="en-US" dirty="0"/>
              <a:t> Workflow</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21</a:t>
            </a:fld>
            <a:endParaRPr lang="en-US" dirty="0"/>
          </a:p>
        </p:txBody>
      </p:sp>
      <p:sp>
        <p:nvSpPr>
          <p:cNvPr id="5" name="Title 2"/>
          <p:cNvSpPr txBox="1">
            <a:spLocks/>
          </p:cNvSpPr>
          <p:nvPr/>
        </p:nvSpPr>
        <p:spPr bwMode="auto">
          <a:xfrm>
            <a:off x="1657350" y="800100"/>
            <a:ext cx="7258050" cy="566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500" kern="1200" baseline="0">
                <a:solidFill>
                  <a:schemeClr val="bg1"/>
                </a:solidFill>
                <a:latin typeface="Segoe UI" pitchFamily="34" charset="0"/>
                <a:ea typeface="Segoe UI" pitchFamily="34" charset="0"/>
                <a:cs typeface="Segoe UI" pitchFamily="34" charset="0"/>
              </a:defRPr>
            </a:lvl1pPr>
            <a:lvl2pPr algn="ctr" rtl="0" eaLnBrk="0" fontAlgn="base" hangingPunct="0">
              <a:spcBef>
                <a:spcPct val="0"/>
              </a:spcBef>
              <a:spcAft>
                <a:spcPct val="0"/>
              </a:spcAft>
              <a:defRPr sz="3000">
                <a:solidFill>
                  <a:schemeClr val="tx1"/>
                </a:solidFill>
                <a:latin typeface="Calibri" pitchFamily="34" charset="0"/>
              </a:defRPr>
            </a:lvl2pPr>
            <a:lvl3pPr algn="ctr" rtl="0" eaLnBrk="0" fontAlgn="base" hangingPunct="0">
              <a:spcBef>
                <a:spcPct val="0"/>
              </a:spcBef>
              <a:spcAft>
                <a:spcPct val="0"/>
              </a:spcAft>
              <a:defRPr sz="3000">
                <a:solidFill>
                  <a:schemeClr val="tx1"/>
                </a:solidFill>
                <a:latin typeface="Calibri" pitchFamily="34" charset="0"/>
              </a:defRPr>
            </a:lvl3pPr>
            <a:lvl4pPr algn="ctr" rtl="0" eaLnBrk="0" fontAlgn="base" hangingPunct="0">
              <a:spcBef>
                <a:spcPct val="0"/>
              </a:spcBef>
              <a:spcAft>
                <a:spcPct val="0"/>
              </a:spcAft>
              <a:defRPr sz="3000">
                <a:solidFill>
                  <a:schemeClr val="tx1"/>
                </a:solidFill>
                <a:latin typeface="Calibri" pitchFamily="34" charset="0"/>
              </a:defRPr>
            </a:lvl4pPr>
            <a:lvl5pPr algn="ctr" rtl="0" eaLnBrk="0" fontAlgn="base" hangingPunct="0">
              <a:spcBef>
                <a:spcPct val="0"/>
              </a:spcBef>
              <a:spcAft>
                <a:spcPct val="0"/>
              </a:spcAft>
              <a:defRPr sz="3000">
                <a:solidFill>
                  <a:schemeClr val="tx1"/>
                </a:solidFill>
                <a:latin typeface="Calibri" pitchFamily="34" charset="0"/>
              </a:defRPr>
            </a:lvl5pPr>
            <a:lvl6pPr marL="457200" algn="ctr" rtl="0" fontAlgn="base">
              <a:spcBef>
                <a:spcPct val="0"/>
              </a:spcBef>
              <a:spcAft>
                <a:spcPct val="0"/>
              </a:spcAft>
              <a:defRPr sz="3000">
                <a:solidFill>
                  <a:schemeClr val="tx1"/>
                </a:solidFill>
                <a:latin typeface="Calibri" pitchFamily="34" charset="0"/>
              </a:defRPr>
            </a:lvl6pPr>
            <a:lvl7pPr marL="914400" algn="ctr" rtl="0" fontAlgn="base">
              <a:spcBef>
                <a:spcPct val="0"/>
              </a:spcBef>
              <a:spcAft>
                <a:spcPct val="0"/>
              </a:spcAft>
              <a:defRPr sz="3000">
                <a:solidFill>
                  <a:schemeClr val="tx1"/>
                </a:solidFill>
                <a:latin typeface="Calibri" pitchFamily="34" charset="0"/>
              </a:defRPr>
            </a:lvl7pPr>
            <a:lvl8pPr marL="1371600" algn="ctr" rtl="0" fontAlgn="base">
              <a:spcBef>
                <a:spcPct val="0"/>
              </a:spcBef>
              <a:spcAft>
                <a:spcPct val="0"/>
              </a:spcAft>
              <a:defRPr sz="3000">
                <a:solidFill>
                  <a:schemeClr val="tx1"/>
                </a:solidFill>
                <a:latin typeface="Calibri" pitchFamily="34" charset="0"/>
              </a:defRPr>
            </a:lvl8pPr>
            <a:lvl9pPr marL="1828800" algn="ctr" rtl="0" fontAlgn="base">
              <a:spcBef>
                <a:spcPct val="0"/>
              </a:spcBef>
              <a:spcAft>
                <a:spcPct val="0"/>
              </a:spcAft>
              <a:defRPr sz="3000">
                <a:solidFill>
                  <a:schemeClr val="tx1"/>
                </a:solidFill>
                <a:latin typeface="Calibri" pitchFamily="34" charset="0"/>
              </a:defRPr>
            </a:lvl9pPr>
          </a:lstStyle>
          <a:p>
            <a:pPr eaLnBrk="1" hangingPunct="1"/>
            <a:r>
              <a:rPr lang="en-US" altLang="en-US" dirty="0" err="1" smtClean="0"/>
              <a:t>Gitflow</a:t>
            </a:r>
            <a:r>
              <a:rPr lang="en-US" altLang="en-US" dirty="0" smtClean="0"/>
              <a:t> Workflow</a:t>
            </a:r>
          </a:p>
        </p:txBody>
      </p:sp>
      <p:sp>
        <p:nvSpPr>
          <p:cNvPr id="6" name="Text Placeholder 5"/>
          <p:cNvSpPr>
            <a:spLocks noGrp="1"/>
          </p:cNvSpPr>
          <p:nvPr>
            <p:ph type="body" sz="half" idx="2"/>
          </p:nvPr>
        </p:nvSpPr>
        <p:spPr>
          <a:xfrm>
            <a:off x="1646238" y="1722438"/>
            <a:ext cx="7269162" cy="1782762"/>
          </a:xfrm>
        </p:spPr>
        <p:txBody>
          <a:bodyPr/>
          <a:lstStyle/>
          <a:p>
            <a:pPr marL="285750" indent="-285750">
              <a:buFont typeface="Arial" pitchFamily="34" charset="0"/>
              <a:buChar char="•"/>
              <a:defRPr/>
            </a:pPr>
            <a:r>
              <a:rPr lang="en-US" dirty="0" smtClean="0"/>
              <a:t>Defines </a:t>
            </a:r>
            <a:r>
              <a:rPr lang="en-US" dirty="0"/>
              <a:t>a strict branching model designed around the project release.</a:t>
            </a:r>
          </a:p>
          <a:p>
            <a:pPr marL="285750" indent="-285750">
              <a:buFont typeface="Arial" pitchFamily="34" charset="0"/>
              <a:buChar char="•"/>
              <a:defRPr/>
            </a:pPr>
            <a:r>
              <a:rPr lang="en-US" dirty="0" smtClean="0"/>
              <a:t>Provides </a:t>
            </a:r>
            <a:r>
              <a:rPr lang="en-US" dirty="0"/>
              <a:t>a robust framework for managing larger projects.</a:t>
            </a:r>
          </a:p>
          <a:p>
            <a:pPr marL="285750" indent="-285750">
              <a:buFont typeface="Arial" pitchFamily="34" charset="0"/>
              <a:buChar char="•"/>
              <a:defRPr/>
            </a:pPr>
            <a:r>
              <a:rPr lang="en-US" dirty="0" smtClean="0"/>
              <a:t>Assigns </a:t>
            </a:r>
            <a:r>
              <a:rPr lang="en-US" dirty="0"/>
              <a:t>very specific roles to different branches and defines how and when they should interact.</a:t>
            </a:r>
          </a:p>
          <a:p>
            <a:pPr marL="285750" indent="-285750">
              <a:buFont typeface="Arial" pitchFamily="34" charset="0"/>
              <a:buChar char="•"/>
              <a:defRPr/>
            </a:pPr>
            <a:r>
              <a:rPr lang="en-US" dirty="0" smtClean="0"/>
              <a:t>Uses </a:t>
            </a:r>
            <a:r>
              <a:rPr lang="en-US" dirty="0"/>
              <a:t>individual branches for preparing, maintaining, and recording releases. </a:t>
            </a:r>
          </a:p>
        </p:txBody>
      </p:sp>
      <p:sp>
        <p:nvSpPr>
          <p:cNvPr id="7" name="Slide Number Placeholder 4"/>
          <p:cNvSpPr txBox="1">
            <a:spLocks/>
          </p:cNvSpPr>
          <p:nvPr/>
        </p:nvSpPr>
        <p:spPr bwMode="auto">
          <a:xfrm>
            <a:off x="128588" y="63928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l" rtl="0" fontAlgn="auto">
              <a:spcBef>
                <a:spcPts val="0"/>
              </a:spcBef>
              <a:spcAft>
                <a:spcPts val="0"/>
              </a:spcAft>
              <a:defRPr sz="1000" kern="1200">
                <a:solidFill>
                  <a:schemeClr val="tx1"/>
                </a:solidFill>
                <a:latin typeface="Arial" charset="0"/>
                <a:ea typeface="+mn-ea"/>
                <a:cs typeface="Arial" pitchFamily="34" charset="0"/>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endParaRPr lang="en-US" altLang="en-US" dirty="0" smtClean="0">
              <a:solidFill>
                <a:srgbClr val="262626"/>
              </a:solidFill>
            </a:endParaRPr>
          </a:p>
        </p:txBody>
      </p:sp>
      <p:pic>
        <p:nvPicPr>
          <p:cNvPr id="9" name="Picture 24" descr="D:\D-Data\PALLAVI\ALM\ALMTasks\GIT\gitflow_Work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642" y="3355109"/>
            <a:ext cx="5050709" cy="312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89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3500"/>
                            </p:stCondLst>
                            <p:childTnLst>
                              <p:par>
                                <p:cTn id="17" presetID="10" presetClass="entr" presetSubtype="0" fill="hold" grpId="0" nodeType="afterEffect">
                                  <p:stCondLst>
                                    <p:cond delay="100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Forking Workflow</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22</a:t>
            </a:fld>
            <a:endParaRPr lang="en-US" dirty="0"/>
          </a:p>
        </p:txBody>
      </p:sp>
      <p:sp>
        <p:nvSpPr>
          <p:cNvPr id="5" name="Title 2"/>
          <p:cNvSpPr txBox="1">
            <a:spLocks/>
          </p:cNvSpPr>
          <p:nvPr/>
        </p:nvSpPr>
        <p:spPr bwMode="auto">
          <a:xfrm>
            <a:off x="1657350" y="800100"/>
            <a:ext cx="7258050" cy="566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500" kern="1200" baseline="0">
                <a:solidFill>
                  <a:schemeClr val="bg1"/>
                </a:solidFill>
                <a:latin typeface="Segoe UI" pitchFamily="34" charset="0"/>
                <a:ea typeface="Segoe UI" pitchFamily="34" charset="0"/>
                <a:cs typeface="Segoe UI" pitchFamily="34" charset="0"/>
              </a:defRPr>
            </a:lvl1pPr>
            <a:lvl2pPr algn="ctr" rtl="0" eaLnBrk="0" fontAlgn="base" hangingPunct="0">
              <a:spcBef>
                <a:spcPct val="0"/>
              </a:spcBef>
              <a:spcAft>
                <a:spcPct val="0"/>
              </a:spcAft>
              <a:defRPr sz="3000">
                <a:solidFill>
                  <a:schemeClr val="tx1"/>
                </a:solidFill>
                <a:latin typeface="Calibri" pitchFamily="34" charset="0"/>
              </a:defRPr>
            </a:lvl2pPr>
            <a:lvl3pPr algn="ctr" rtl="0" eaLnBrk="0" fontAlgn="base" hangingPunct="0">
              <a:spcBef>
                <a:spcPct val="0"/>
              </a:spcBef>
              <a:spcAft>
                <a:spcPct val="0"/>
              </a:spcAft>
              <a:defRPr sz="3000">
                <a:solidFill>
                  <a:schemeClr val="tx1"/>
                </a:solidFill>
                <a:latin typeface="Calibri" pitchFamily="34" charset="0"/>
              </a:defRPr>
            </a:lvl3pPr>
            <a:lvl4pPr algn="ctr" rtl="0" eaLnBrk="0" fontAlgn="base" hangingPunct="0">
              <a:spcBef>
                <a:spcPct val="0"/>
              </a:spcBef>
              <a:spcAft>
                <a:spcPct val="0"/>
              </a:spcAft>
              <a:defRPr sz="3000">
                <a:solidFill>
                  <a:schemeClr val="tx1"/>
                </a:solidFill>
                <a:latin typeface="Calibri" pitchFamily="34" charset="0"/>
              </a:defRPr>
            </a:lvl4pPr>
            <a:lvl5pPr algn="ctr" rtl="0" eaLnBrk="0" fontAlgn="base" hangingPunct="0">
              <a:spcBef>
                <a:spcPct val="0"/>
              </a:spcBef>
              <a:spcAft>
                <a:spcPct val="0"/>
              </a:spcAft>
              <a:defRPr sz="3000">
                <a:solidFill>
                  <a:schemeClr val="tx1"/>
                </a:solidFill>
                <a:latin typeface="Calibri" pitchFamily="34" charset="0"/>
              </a:defRPr>
            </a:lvl5pPr>
            <a:lvl6pPr marL="457200" algn="ctr" rtl="0" fontAlgn="base">
              <a:spcBef>
                <a:spcPct val="0"/>
              </a:spcBef>
              <a:spcAft>
                <a:spcPct val="0"/>
              </a:spcAft>
              <a:defRPr sz="3000">
                <a:solidFill>
                  <a:schemeClr val="tx1"/>
                </a:solidFill>
                <a:latin typeface="Calibri" pitchFamily="34" charset="0"/>
              </a:defRPr>
            </a:lvl6pPr>
            <a:lvl7pPr marL="914400" algn="ctr" rtl="0" fontAlgn="base">
              <a:spcBef>
                <a:spcPct val="0"/>
              </a:spcBef>
              <a:spcAft>
                <a:spcPct val="0"/>
              </a:spcAft>
              <a:defRPr sz="3000">
                <a:solidFill>
                  <a:schemeClr val="tx1"/>
                </a:solidFill>
                <a:latin typeface="Calibri" pitchFamily="34" charset="0"/>
              </a:defRPr>
            </a:lvl7pPr>
            <a:lvl8pPr marL="1371600" algn="ctr" rtl="0" fontAlgn="base">
              <a:spcBef>
                <a:spcPct val="0"/>
              </a:spcBef>
              <a:spcAft>
                <a:spcPct val="0"/>
              </a:spcAft>
              <a:defRPr sz="3000">
                <a:solidFill>
                  <a:schemeClr val="tx1"/>
                </a:solidFill>
                <a:latin typeface="Calibri" pitchFamily="34" charset="0"/>
              </a:defRPr>
            </a:lvl8pPr>
            <a:lvl9pPr marL="1828800" algn="ctr" rtl="0" fontAlgn="base">
              <a:spcBef>
                <a:spcPct val="0"/>
              </a:spcBef>
              <a:spcAft>
                <a:spcPct val="0"/>
              </a:spcAft>
              <a:defRPr sz="3000">
                <a:solidFill>
                  <a:schemeClr val="tx1"/>
                </a:solidFill>
                <a:latin typeface="Calibri" pitchFamily="34" charset="0"/>
              </a:defRPr>
            </a:lvl9pPr>
          </a:lstStyle>
          <a:p>
            <a:pPr eaLnBrk="1" hangingPunct="1"/>
            <a:r>
              <a:rPr lang="en-US" altLang="en-US" smtClean="0"/>
              <a:t>Forking Workflow</a:t>
            </a:r>
            <a:endParaRPr lang="en-US" altLang="en-US" dirty="0" smtClean="0"/>
          </a:p>
        </p:txBody>
      </p:sp>
      <p:sp>
        <p:nvSpPr>
          <p:cNvPr id="6" name="Text Placeholder 2"/>
          <p:cNvSpPr>
            <a:spLocks noGrp="1"/>
          </p:cNvSpPr>
          <p:nvPr>
            <p:ph type="body" sz="half" idx="10"/>
          </p:nvPr>
        </p:nvSpPr>
        <p:spPr>
          <a:xfrm>
            <a:off x="4027488" y="1758950"/>
            <a:ext cx="4887912" cy="3611563"/>
          </a:xfrm>
        </p:spPr>
        <p:txBody>
          <a:bodyPr/>
          <a:lstStyle/>
          <a:p>
            <a:pPr marL="285750" indent="-285750">
              <a:buFont typeface="Wingdings" panose="05000000000000000000" pitchFamily="2" charset="2"/>
              <a:buChar char="q"/>
              <a:defRPr/>
            </a:pPr>
            <a:r>
              <a:rPr lang="en-US" sz="1600" spc="-1" dirty="0">
                <a:solidFill>
                  <a:srgbClr val="000000"/>
                </a:solidFill>
                <a:uFill>
                  <a:solidFill>
                    <a:srgbClr val="FFFFFF"/>
                  </a:solidFill>
                </a:uFill>
                <a:latin typeface="Century Schoolbook" panose="02040604050505020304" pitchFamily="18" charset="0"/>
                <a:cs typeface="+mn-cs"/>
              </a:rPr>
              <a:t>Each contributor has not one, but two Git repositories: a private local one and a public server-side </a:t>
            </a:r>
            <a:r>
              <a:rPr lang="en-US" sz="1600" spc="-1" dirty="0" smtClean="0">
                <a:solidFill>
                  <a:srgbClr val="000000"/>
                </a:solidFill>
                <a:uFill>
                  <a:solidFill>
                    <a:srgbClr val="FFFFFF"/>
                  </a:solidFill>
                </a:uFill>
                <a:latin typeface="Century Schoolbook" panose="02040604050505020304" pitchFamily="18" charset="0"/>
                <a:cs typeface="+mn-cs"/>
              </a:rPr>
              <a:t>one</a:t>
            </a:r>
          </a:p>
          <a:p>
            <a:pPr marL="285750" indent="-285750">
              <a:buFont typeface="Wingdings" panose="05000000000000000000" pitchFamily="2" charset="2"/>
              <a:buChar char="q"/>
              <a:defRPr/>
            </a:pPr>
            <a:endParaRPr lang="en-US" sz="1600" spc="-1" dirty="0">
              <a:solidFill>
                <a:srgbClr val="000000"/>
              </a:solidFill>
              <a:uFill>
                <a:solidFill>
                  <a:srgbClr val="FFFFFF"/>
                </a:solidFill>
              </a:uFill>
              <a:latin typeface="Century Schoolbook" panose="02040604050505020304" pitchFamily="18" charset="0"/>
              <a:cs typeface="+mn-cs"/>
            </a:endParaRPr>
          </a:p>
          <a:p>
            <a:pPr marL="285750" indent="-285750">
              <a:buFont typeface="Wingdings" panose="05000000000000000000" pitchFamily="2" charset="2"/>
              <a:buChar char="q"/>
              <a:defRPr/>
            </a:pPr>
            <a:r>
              <a:rPr lang="en-US" sz="1600" spc="-1" dirty="0">
                <a:solidFill>
                  <a:srgbClr val="000000"/>
                </a:solidFill>
                <a:uFill>
                  <a:solidFill>
                    <a:srgbClr val="FFFFFF"/>
                  </a:solidFill>
                </a:uFill>
                <a:latin typeface="Century Schoolbook" panose="02040604050505020304" pitchFamily="18" charset="0"/>
                <a:cs typeface="+mn-cs"/>
              </a:rPr>
              <a:t>The main advantage of the Forking Workflow is that contributions can be integrated without the need for everybody to push to a single central </a:t>
            </a:r>
            <a:r>
              <a:rPr lang="en-US" sz="1600" spc="-1" dirty="0" smtClean="0">
                <a:solidFill>
                  <a:srgbClr val="000000"/>
                </a:solidFill>
                <a:uFill>
                  <a:solidFill>
                    <a:srgbClr val="FFFFFF"/>
                  </a:solidFill>
                </a:uFill>
                <a:latin typeface="Century Schoolbook" panose="02040604050505020304" pitchFamily="18" charset="0"/>
                <a:cs typeface="+mn-cs"/>
              </a:rPr>
              <a:t>repository</a:t>
            </a:r>
          </a:p>
          <a:p>
            <a:pPr marL="285750" indent="-285750">
              <a:buFont typeface="Wingdings" panose="05000000000000000000" pitchFamily="2" charset="2"/>
              <a:buChar char="q"/>
              <a:defRPr/>
            </a:pPr>
            <a:endParaRPr lang="en-US" sz="1600" spc="-1" dirty="0">
              <a:solidFill>
                <a:srgbClr val="000000"/>
              </a:solidFill>
              <a:uFill>
                <a:solidFill>
                  <a:srgbClr val="FFFFFF"/>
                </a:solidFill>
              </a:uFill>
              <a:latin typeface="Century Schoolbook" panose="02040604050505020304" pitchFamily="18" charset="0"/>
              <a:cs typeface="+mn-cs"/>
            </a:endParaRPr>
          </a:p>
          <a:p>
            <a:pPr marL="285750" indent="-285750">
              <a:buFont typeface="Wingdings" panose="05000000000000000000" pitchFamily="2" charset="2"/>
              <a:buChar char="q"/>
              <a:defRPr/>
            </a:pPr>
            <a:r>
              <a:rPr lang="en-US" sz="1600" spc="-1" dirty="0">
                <a:solidFill>
                  <a:srgbClr val="000000"/>
                </a:solidFill>
                <a:uFill>
                  <a:solidFill>
                    <a:srgbClr val="FFFFFF"/>
                  </a:solidFill>
                </a:uFill>
                <a:latin typeface="Century Schoolbook" panose="02040604050505020304" pitchFamily="18" charset="0"/>
                <a:cs typeface="+mn-cs"/>
              </a:rPr>
              <a:t>This also makes it an ideal workflow for open source </a:t>
            </a:r>
            <a:r>
              <a:rPr lang="en-US" sz="1600" spc="-1" dirty="0" smtClean="0">
                <a:solidFill>
                  <a:srgbClr val="000000"/>
                </a:solidFill>
                <a:uFill>
                  <a:solidFill>
                    <a:srgbClr val="FFFFFF"/>
                  </a:solidFill>
                </a:uFill>
                <a:latin typeface="Century Schoolbook" panose="02040604050505020304" pitchFamily="18" charset="0"/>
                <a:cs typeface="+mn-cs"/>
              </a:rPr>
              <a:t>projects</a:t>
            </a:r>
            <a:endParaRPr lang="en-US" sz="1600" spc="-1" dirty="0">
              <a:solidFill>
                <a:srgbClr val="000000"/>
              </a:solidFill>
              <a:uFill>
                <a:solidFill>
                  <a:srgbClr val="FFFFFF"/>
                </a:solidFill>
              </a:uFill>
              <a:latin typeface="Century Schoolbook" panose="02040604050505020304" pitchFamily="18" charset="0"/>
              <a:cs typeface="+mn-cs"/>
            </a:endParaRPr>
          </a:p>
        </p:txBody>
      </p:sp>
      <p:sp>
        <p:nvSpPr>
          <p:cNvPr id="7" name="Slide Number Placeholder 4"/>
          <p:cNvSpPr txBox="1">
            <a:spLocks/>
          </p:cNvSpPr>
          <p:nvPr/>
        </p:nvSpPr>
        <p:spPr bwMode="auto">
          <a:xfrm>
            <a:off x="128588" y="63928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endParaRPr lang="en-US" altLang="en-US" dirty="0" smtClean="0">
              <a:solidFill>
                <a:srgbClr val="262626"/>
              </a:solidFill>
            </a:endParaRPr>
          </a:p>
        </p:txBody>
      </p:sp>
      <p:sp>
        <p:nvSpPr>
          <p:cNvPr id="3" name="AutoShape 2" descr="Git Workflows: Fork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Git Workflows: Fork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Image result for FORKING WORKFLOW"/>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8" descr="Image result for FORKING WORKFLOW"/>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0" descr="Image result for FORKING WORKFLOW"/>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2" descr="Image result for FORKING WORKFLOW"/>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2252782"/>
            <a:ext cx="3767854" cy="2083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54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92863"/>
            <a:ext cx="493713" cy="365125"/>
          </a:xfrm>
          <a:prstGeom prst="rect">
            <a:avLst/>
          </a:prstGeom>
        </p:spPr>
        <p:txBody>
          <a:bodyPr/>
          <a:lstStyle/>
          <a:p>
            <a:pPr>
              <a:defRPr/>
            </a:pPr>
            <a:fld id="{0C87B666-782D-45DF-B949-48496984778B}" type="slidenum">
              <a:rPr lang="en-US" smtClean="0">
                <a:latin typeface="Century Schoolbook" panose="02040604050505020304" pitchFamily="18" charset="0"/>
              </a:rPr>
              <a:pPr>
                <a:defRPr/>
              </a:pPr>
              <a:t>23</a:t>
            </a:fld>
            <a:endParaRPr lang="en-US" dirty="0">
              <a:latin typeface="Century Schoolbook" panose="02040604050505020304" pitchFamily="18" charset="0"/>
            </a:endParaRPr>
          </a:p>
        </p:txBody>
      </p:sp>
      <p:sp>
        <p:nvSpPr>
          <p:cNvPr id="6" name="TextBox 5"/>
          <p:cNvSpPr txBox="1"/>
          <p:nvPr/>
        </p:nvSpPr>
        <p:spPr>
          <a:xfrm>
            <a:off x="1562470" y="788347"/>
            <a:ext cx="5592932" cy="477054"/>
          </a:xfrm>
          <a:prstGeom prst="rect">
            <a:avLst/>
          </a:prstGeom>
          <a:noFill/>
        </p:spPr>
        <p:txBody>
          <a:bodyPr wrap="square" rtlCol="0">
            <a:spAutoFit/>
          </a:bodyPr>
          <a:lstStyle/>
          <a:p>
            <a:r>
              <a:rPr lang="en-US" sz="2500" dirty="0" smtClean="0">
                <a:solidFill>
                  <a:schemeClr val="bg1"/>
                </a:solidFill>
                <a:latin typeface="Century Schoolbook" panose="02040604050505020304" pitchFamily="18" charset="0"/>
                <a:cs typeface="Segoe UI" panose="020B0502040204020203" pitchFamily="34" charset="0"/>
              </a:rPr>
              <a:t>Some more git commands</a:t>
            </a:r>
            <a:endParaRPr lang="en-US" sz="2500" dirty="0">
              <a:solidFill>
                <a:schemeClr val="bg1"/>
              </a:solidFill>
              <a:latin typeface="Century Schoolbook" panose="02040604050505020304" pitchFamily="18" charset="0"/>
              <a:cs typeface="Segoe UI" panose="020B0502040204020203" pitchFamily="34" charset="0"/>
            </a:endParaRPr>
          </a:p>
        </p:txBody>
      </p:sp>
      <p:sp>
        <p:nvSpPr>
          <p:cNvPr id="7" name="TextBox 6"/>
          <p:cNvSpPr txBox="1"/>
          <p:nvPr/>
        </p:nvSpPr>
        <p:spPr>
          <a:xfrm>
            <a:off x="514905" y="1811045"/>
            <a:ext cx="3630967"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entury Schoolbook" panose="02040604050505020304" pitchFamily="18" charset="0"/>
              </a:rPr>
              <a:t>Git </a:t>
            </a:r>
            <a:r>
              <a:rPr lang="en-US" dirty="0" smtClean="0">
                <a:latin typeface="Century Schoolbook" panose="02040604050505020304" pitchFamily="18" charset="0"/>
              </a:rPr>
              <a:t>cherry-pick : </a:t>
            </a:r>
            <a:r>
              <a:rPr lang="en-US" dirty="0" smtClean="0">
                <a:latin typeface="Century Schoolbook" panose="02040604050505020304" pitchFamily="18" charset="0"/>
              </a:rPr>
              <a:t>Apply </a:t>
            </a:r>
            <a:r>
              <a:rPr lang="en-US" dirty="0">
                <a:latin typeface="Century Schoolbook" panose="02040604050505020304" pitchFamily="18" charset="0"/>
              </a:rPr>
              <a:t>the changes introduced by some existing commits</a:t>
            </a:r>
            <a:endParaRPr lang="en-US" dirty="0">
              <a:latin typeface="Century Schoolbook" panose="020406040505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70" y="2741797"/>
            <a:ext cx="3476625" cy="2229698"/>
          </a:xfrm>
          <a:prstGeom prst="rect">
            <a:avLst/>
          </a:prstGeom>
        </p:spPr>
      </p:pic>
      <p:sp>
        <p:nvSpPr>
          <p:cNvPr id="9" name="TextBox 8"/>
          <p:cNvSpPr txBox="1"/>
          <p:nvPr/>
        </p:nvSpPr>
        <p:spPr>
          <a:xfrm>
            <a:off x="426128" y="4971495"/>
            <a:ext cx="3630967"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entury Schoolbook" panose="02040604050505020304" pitchFamily="18" charset="0"/>
              </a:rPr>
              <a:t>Git rerere </a:t>
            </a:r>
            <a:r>
              <a:rPr lang="en-US" dirty="0">
                <a:latin typeface="Century Schoolbook" panose="02040604050505020304" pitchFamily="18" charset="0"/>
              </a:rPr>
              <a:t>- Reuse recorded resolution of conflicted merges</a:t>
            </a:r>
          </a:p>
        </p:txBody>
      </p:sp>
      <p:sp>
        <p:nvSpPr>
          <p:cNvPr id="10" name="TextBox 9"/>
          <p:cNvSpPr txBox="1"/>
          <p:nvPr/>
        </p:nvSpPr>
        <p:spPr>
          <a:xfrm>
            <a:off x="5051394" y="1811045"/>
            <a:ext cx="2814221"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entury Schoolbook" panose="02040604050505020304" pitchFamily="18" charset="0"/>
              </a:rPr>
              <a:t>Git worktree-</a:t>
            </a:r>
            <a:r>
              <a:rPr lang="en-US" dirty="0">
                <a:latin typeface="Century Schoolbook" panose="02040604050505020304" pitchFamily="18" charset="0"/>
              </a:rPr>
              <a:t>Manage multiple working trees</a:t>
            </a:r>
          </a:p>
        </p:txBody>
      </p:sp>
      <p:sp>
        <p:nvSpPr>
          <p:cNvPr id="13" name="TextBox 12"/>
          <p:cNvSpPr txBox="1"/>
          <p:nvPr/>
        </p:nvSpPr>
        <p:spPr>
          <a:xfrm>
            <a:off x="5149049" y="3071674"/>
            <a:ext cx="2716566"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entury Schoolbook" panose="02040604050505020304" pitchFamily="18" charset="0"/>
              </a:rPr>
              <a:t>Git stash</a:t>
            </a:r>
            <a:endParaRPr lang="en-US" dirty="0">
              <a:latin typeface="Century Schoolbook" panose="02040604050505020304" pitchFamily="18"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1394" y="3624307"/>
            <a:ext cx="4009071" cy="2450091"/>
          </a:xfrm>
          <a:prstGeom prst="rect">
            <a:avLst/>
          </a:prstGeom>
        </p:spPr>
      </p:pic>
    </p:spTree>
    <p:extLst>
      <p:ext uri="{BB962C8B-B14F-4D97-AF65-F5344CB8AC3E}">
        <p14:creationId xmlns:p14="http://schemas.microsoft.com/office/powerpoint/2010/main" val="20025273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86757" y="861134"/>
            <a:ext cx="3790765" cy="461665"/>
          </a:xfrm>
          <a:prstGeom prst="rect">
            <a:avLst/>
          </a:prstGeom>
          <a:noFill/>
        </p:spPr>
        <p:txBody>
          <a:bodyPr wrap="square" rtlCol="0">
            <a:spAutoFit/>
          </a:bodyPr>
          <a:lstStyle/>
          <a:p>
            <a:r>
              <a:rPr lang="en-US" sz="2400" dirty="0" smtClean="0">
                <a:solidFill>
                  <a:schemeClr val="bg1"/>
                </a:solidFill>
                <a:latin typeface="Century Schoolbook" panose="02040604050505020304" pitchFamily="18" charset="0"/>
                <a:cs typeface="Segoe UI" panose="020B0502040204020203" pitchFamily="34" charset="0"/>
              </a:rPr>
              <a:t>Git</a:t>
            </a:r>
            <a:r>
              <a:rPr lang="en-US" sz="1600" dirty="0" smtClean="0">
                <a:solidFill>
                  <a:schemeClr val="bg1"/>
                </a:solidFill>
                <a:latin typeface="Century Schoolbook" panose="02040604050505020304" pitchFamily="18" charset="0"/>
                <a:cs typeface="Segoe UI" panose="020B0502040204020203" pitchFamily="34" charset="0"/>
              </a:rPr>
              <a:t> </a:t>
            </a:r>
            <a:r>
              <a:rPr lang="en-US" sz="2400" dirty="0" smtClean="0">
                <a:solidFill>
                  <a:schemeClr val="bg1"/>
                </a:solidFill>
                <a:latin typeface="Century Schoolbook" panose="02040604050505020304" pitchFamily="18" charset="0"/>
                <a:cs typeface="Segoe UI" panose="020B0502040204020203" pitchFamily="34" charset="0"/>
              </a:rPr>
              <a:t>hooks</a:t>
            </a:r>
            <a:endParaRPr lang="en-US" sz="2400" dirty="0">
              <a:solidFill>
                <a:schemeClr val="bg1"/>
              </a:solidFill>
              <a:latin typeface="Century Schoolbook" panose="02040604050505020304" pitchFamily="18" charset="0"/>
              <a:cs typeface="Segoe UI" panose="020B0502040204020203" pitchFamily="34" charset="0"/>
            </a:endParaRPr>
          </a:p>
        </p:txBody>
      </p:sp>
      <p:pic>
        <p:nvPicPr>
          <p:cNvPr id="5" name="Picture 4" descr="C:\Users\pallavise\AppData\Local\Microsoft\Windows\INetCache\Content.Word\TPS-Commit-message-hook.png"/>
          <p:cNvPicPr/>
          <p:nvPr/>
        </p:nvPicPr>
        <p:blipFill>
          <a:blip r:embed="rId2">
            <a:extLst>
              <a:ext uri="{28A0092B-C50C-407E-A947-70E740481C1C}">
                <a14:useLocalDpi xmlns:a14="http://schemas.microsoft.com/office/drawing/2010/main" val="0"/>
              </a:ext>
            </a:extLst>
          </a:blip>
          <a:srcRect/>
          <a:stretch>
            <a:fillRect/>
          </a:stretch>
        </p:blipFill>
        <p:spPr bwMode="auto">
          <a:xfrm>
            <a:off x="879651" y="4651899"/>
            <a:ext cx="5786718" cy="1813484"/>
          </a:xfrm>
          <a:prstGeom prst="rect">
            <a:avLst/>
          </a:prstGeom>
          <a:noFill/>
          <a:ln>
            <a:noFill/>
          </a:ln>
        </p:spPr>
      </p:pic>
      <p:sp>
        <p:nvSpPr>
          <p:cNvPr id="6" name="TextBox 5"/>
          <p:cNvSpPr txBox="1"/>
          <p:nvPr/>
        </p:nvSpPr>
        <p:spPr>
          <a:xfrm>
            <a:off x="816745" y="4145872"/>
            <a:ext cx="3000653"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Century Schoolbook" panose="02040604050505020304" pitchFamily="18" charset="0"/>
                <a:cs typeface="Segoe UI" panose="020B0502040204020203" pitchFamily="34" charset="0"/>
              </a:rPr>
              <a:t>Flow of execution</a:t>
            </a:r>
            <a:endParaRPr lang="en-US" sz="1600" dirty="0">
              <a:latin typeface="Century Schoolbook" panose="02040604050505020304" pitchFamily="18" charset="0"/>
              <a:cs typeface="Segoe UI" panose="020B0502040204020203" pitchFamily="34" charset="0"/>
            </a:endParaRPr>
          </a:p>
        </p:txBody>
      </p:sp>
      <p:sp>
        <p:nvSpPr>
          <p:cNvPr id="7" name="TextBox 6"/>
          <p:cNvSpPr txBox="1"/>
          <p:nvPr/>
        </p:nvSpPr>
        <p:spPr>
          <a:xfrm>
            <a:off x="816746" y="1811045"/>
            <a:ext cx="626763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entury Schoolbook" panose="02040604050505020304" pitchFamily="18" charset="0"/>
                <a:cs typeface="Segoe UI" panose="020B0502040204020203" pitchFamily="34" charset="0"/>
              </a:rPr>
              <a:t>Scripts that run in reaction to specific git events such as commit, push, checkout …</a:t>
            </a:r>
          </a:p>
          <a:p>
            <a:endParaRPr lang="en-US" sz="1600" dirty="0">
              <a:latin typeface="Century Schoolbook" panose="02040604050505020304" pitchFamily="18" charset="0"/>
              <a:cs typeface="Segoe UI" panose="020B0502040204020203" pitchFamily="34" charset="0"/>
            </a:endParaRPr>
          </a:p>
        </p:txBody>
      </p:sp>
      <p:sp>
        <p:nvSpPr>
          <p:cNvPr id="8" name="TextBox 7"/>
          <p:cNvSpPr txBox="1"/>
          <p:nvPr/>
        </p:nvSpPr>
        <p:spPr>
          <a:xfrm>
            <a:off x="816746" y="2426009"/>
            <a:ext cx="4083729"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Century Schoolbook" panose="02040604050505020304" pitchFamily="18" charset="0"/>
                <a:cs typeface="Segoe UI" panose="020B0502040204020203" pitchFamily="34" charset="0"/>
              </a:rPr>
              <a:t>Types of hooks</a:t>
            </a:r>
            <a:endParaRPr lang="en-US" sz="1600" dirty="0">
              <a:latin typeface="Century Schoolbook" panose="02040604050505020304" pitchFamily="18" charset="0"/>
              <a:cs typeface="Segoe UI"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1852" y="2626063"/>
            <a:ext cx="3437849" cy="1519809"/>
          </a:xfrm>
          <a:prstGeom prst="rect">
            <a:avLst/>
          </a:prstGeom>
        </p:spPr>
      </p:pic>
    </p:spTree>
    <p:extLst>
      <p:ext uri="{BB962C8B-B14F-4D97-AF65-F5344CB8AC3E}">
        <p14:creationId xmlns:p14="http://schemas.microsoft.com/office/powerpoint/2010/main" val="24738236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in Git</a:t>
            </a:r>
            <a:endParaRPr lang="en-US" dirty="0"/>
          </a:p>
        </p:txBody>
      </p:sp>
      <p:sp>
        <p:nvSpPr>
          <p:cNvPr id="3" name="Text Placeholder 2"/>
          <p:cNvSpPr>
            <a:spLocks noGrp="1"/>
          </p:cNvSpPr>
          <p:nvPr>
            <p:ph type="body" sz="half" idx="2"/>
          </p:nvPr>
        </p:nvSpPr>
        <p:spPr/>
        <p:txBody>
          <a:bodyPr/>
          <a:lstStyle/>
          <a:p>
            <a:pPr marL="285750" indent="-285750">
              <a:buFont typeface="Arial" panose="020B0604020202020204" pitchFamily="34" charset="0"/>
              <a:buChar char="•"/>
            </a:pPr>
            <a:r>
              <a:rPr lang="en-US" dirty="0" smtClean="0">
                <a:latin typeface="Century Schoolbook" panose="02040604050505020304" pitchFamily="18" charset="0"/>
              </a:rPr>
              <a:t>Small and Logical Commits</a:t>
            </a:r>
          </a:p>
          <a:p>
            <a:pPr marL="285750" indent="-285750">
              <a:buFont typeface="Arial" panose="020B0604020202020204" pitchFamily="34" charset="0"/>
              <a:buChar char="•"/>
            </a:pPr>
            <a:endParaRPr lang="en-US" dirty="0" smtClean="0">
              <a:latin typeface="Century Schoolbook" panose="02040604050505020304" pitchFamily="18" charset="0"/>
            </a:endParaRPr>
          </a:p>
          <a:p>
            <a:pPr marL="285750" indent="-285750">
              <a:buFont typeface="Arial" panose="020B0604020202020204" pitchFamily="34" charset="0"/>
              <a:buChar char="•"/>
            </a:pPr>
            <a:r>
              <a:rPr lang="en-US" dirty="0" smtClean="0">
                <a:latin typeface="Century Schoolbook" panose="02040604050505020304" pitchFamily="18" charset="0"/>
              </a:rPr>
              <a:t>Review your code before committing it.</a:t>
            </a:r>
          </a:p>
          <a:p>
            <a:pPr marL="285750" indent="-285750">
              <a:buFont typeface="Arial" panose="020B0604020202020204" pitchFamily="34" charset="0"/>
              <a:buChar char="•"/>
            </a:pPr>
            <a:endParaRPr lang="en-US" dirty="0" smtClean="0">
              <a:latin typeface="Century Schoolbook" panose="02040604050505020304" pitchFamily="18" charset="0"/>
            </a:endParaRPr>
          </a:p>
          <a:p>
            <a:pPr marL="285750" indent="-285750">
              <a:buFont typeface="Arial" panose="020B0604020202020204" pitchFamily="34" charset="0"/>
              <a:buChar char="•"/>
            </a:pPr>
            <a:r>
              <a:rPr lang="en-US" dirty="0" smtClean="0">
                <a:latin typeface="Century Schoolbook" panose="02040604050505020304" pitchFamily="18" charset="0"/>
              </a:rPr>
              <a:t>Never rebase shared commits.</a:t>
            </a:r>
          </a:p>
          <a:p>
            <a:pPr marL="285750" indent="-285750">
              <a:buFont typeface="Arial" panose="020B0604020202020204" pitchFamily="34" charset="0"/>
              <a:buChar char="•"/>
            </a:pPr>
            <a:endParaRPr lang="en-US" dirty="0" smtClean="0">
              <a:latin typeface="Century Schoolbook" panose="02040604050505020304" pitchFamily="18" charset="0"/>
            </a:endParaRPr>
          </a:p>
          <a:p>
            <a:pPr marL="285750" indent="-285750">
              <a:buFont typeface="Arial" panose="020B0604020202020204" pitchFamily="34" charset="0"/>
              <a:buChar char="•"/>
            </a:pPr>
            <a:r>
              <a:rPr lang="en-US" dirty="0" smtClean="0">
                <a:latin typeface="Century Schoolbook" panose="02040604050505020304" pitchFamily="18" charset="0"/>
              </a:rPr>
              <a:t>Never delete Unmerged remote branches.</a:t>
            </a:r>
          </a:p>
          <a:p>
            <a:pPr marL="285750" indent="-285750">
              <a:buFont typeface="Arial" panose="020B0604020202020204" pitchFamily="34" charset="0"/>
              <a:buChar char="•"/>
            </a:pPr>
            <a:endParaRPr lang="en-US" dirty="0" smtClean="0">
              <a:latin typeface="Century Schoolbook" panose="02040604050505020304" pitchFamily="18" charset="0"/>
            </a:endParaRPr>
          </a:p>
          <a:p>
            <a:pPr marL="285750" indent="-285750">
              <a:buFont typeface="Arial" panose="020B0604020202020204" pitchFamily="34" charset="0"/>
              <a:buChar char="•"/>
            </a:pPr>
            <a:r>
              <a:rPr lang="en-US" dirty="0" smtClean="0">
                <a:latin typeface="Century Schoolbook" panose="02040604050505020304" pitchFamily="18" charset="0"/>
              </a:rPr>
              <a:t>Make your git toolbox your own.</a:t>
            </a:r>
            <a:endParaRPr lang="en-US" dirty="0">
              <a:latin typeface="Century Schoolbook" panose="02040604050505020304" pitchFamily="18" charset="0"/>
            </a:endParaRPr>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25</a:t>
            </a:fld>
            <a:endParaRPr lang="en-US" dirty="0"/>
          </a:p>
        </p:txBody>
      </p:sp>
    </p:spTree>
    <p:extLst>
      <p:ext uri="{BB962C8B-B14F-4D97-AF65-F5344CB8AC3E}">
        <p14:creationId xmlns:p14="http://schemas.microsoft.com/office/powerpoint/2010/main" val="4128443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1657440" y="800280"/>
            <a:ext cx="7256880" cy="56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IN" sz="2500" spc="-1">
                <a:solidFill>
                  <a:srgbClr val="FFFFFF"/>
                </a:solidFill>
                <a:uFill>
                  <a:solidFill>
                    <a:srgbClr val="FFFFFF"/>
                  </a:solidFill>
                </a:uFill>
                <a:latin typeface="Segoe UI"/>
                <a:ea typeface="Segoe UI"/>
              </a:rPr>
              <a:t>Any Questions?</a:t>
            </a:r>
            <a:endParaRPr lang="en-IN" spc="-1">
              <a:solidFill>
                <a:srgbClr val="000000"/>
              </a:solidFill>
              <a:uFill>
                <a:solidFill>
                  <a:srgbClr val="FFFFFF"/>
                </a:solidFill>
              </a:uFill>
            </a:endParaRPr>
          </a:p>
        </p:txBody>
      </p:sp>
      <p:sp>
        <p:nvSpPr>
          <p:cNvPr id="209" name="CustomShape 2"/>
          <p:cNvSpPr/>
          <p:nvPr/>
        </p:nvSpPr>
        <p:spPr>
          <a:xfrm>
            <a:off x="128520" y="6392880"/>
            <a:ext cx="4924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fontAlgn="auto">
              <a:spcBef>
                <a:spcPts val="0"/>
              </a:spcBef>
              <a:spcAft>
                <a:spcPts val="0"/>
              </a:spcAft>
            </a:pPr>
            <a:fld id="{C69B6DBD-DAE7-4F6F-A922-2A98886E6694}" type="slidenum">
              <a:rPr lang="en-IN" sz="1000" spc="-1">
                <a:solidFill>
                  <a:srgbClr val="262626"/>
                </a:solidFill>
                <a:uFill>
                  <a:solidFill>
                    <a:srgbClr val="FFFFFF"/>
                  </a:solidFill>
                </a:uFill>
              </a:rPr>
              <a:pPr fontAlgn="auto">
                <a:spcBef>
                  <a:spcPts val="0"/>
                </a:spcBef>
                <a:spcAft>
                  <a:spcPts val="0"/>
                </a:spcAft>
              </a:pPr>
              <a:t>26</a:t>
            </a:fld>
            <a:endParaRPr lang="en-IN" spc="-1">
              <a:solidFill>
                <a:srgbClr val="000000"/>
              </a:solidFill>
              <a:uFill>
                <a:solidFill>
                  <a:srgbClr val="FFFFFF"/>
                </a:solidFill>
              </a:uFill>
            </a:endParaRPr>
          </a:p>
        </p:txBody>
      </p:sp>
      <p:pic>
        <p:nvPicPr>
          <p:cNvPr id="210" name="Picture 2"/>
          <p:cNvPicPr/>
          <p:nvPr/>
        </p:nvPicPr>
        <p:blipFill>
          <a:blip r:embed="rId2"/>
          <a:stretch/>
        </p:blipFill>
        <p:spPr>
          <a:xfrm>
            <a:off x="1517760" y="1486080"/>
            <a:ext cx="5712480" cy="4866120"/>
          </a:xfrm>
          <a:prstGeom prst="rect">
            <a:avLst/>
          </a:prstGeom>
          <a:ln>
            <a:noFill/>
          </a:ln>
        </p:spPr>
      </p:pic>
    </p:spTree>
    <p:extLst>
      <p:ext uri="{BB962C8B-B14F-4D97-AF65-F5344CB8AC3E}">
        <p14:creationId xmlns:p14="http://schemas.microsoft.com/office/powerpoint/2010/main" val="22104783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t>Thank you!</a:t>
            </a:r>
          </a:p>
        </p:txBody>
      </p:sp>
      <p:sp>
        <p:nvSpPr>
          <p:cNvPr id="3" name="Slide Number Placeholder 2"/>
          <p:cNvSpPr>
            <a:spLocks noGrp="1"/>
          </p:cNvSpPr>
          <p:nvPr>
            <p:ph type="sldNum" sz="quarter" idx="4294967295"/>
          </p:nvPr>
        </p:nvSpPr>
        <p:spPr>
          <a:xfrm>
            <a:off x="0" y="6392863"/>
            <a:ext cx="493713" cy="365125"/>
          </a:xfrm>
        </p:spPr>
        <p:txBody>
          <a:bodyPr/>
          <a:lstStyle/>
          <a:p>
            <a:pPr>
              <a:defRPr/>
            </a:pPr>
            <a:fld id="{C13D9A8D-9D85-456C-BEE1-677EEEE14F21}" type="slidenum">
              <a:rPr lang="en-US" smtClean="0"/>
              <a:pPr>
                <a:defRPr/>
              </a:pPr>
              <a:t>27</a:t>
            </a:fld>
            <a:endParaRPr lang="en-US" dirty="0"/>
          </a:p>
        </p:txBody>
      </p:sp>
    </p:spTree>
    <p:extLst>
      <p:ext uri="{BB962C8B-B14F-4D97-AF65-F5344CB8AC3E}">
        <p14:creationId xmlns:p14="http://schemas.microsoft.com/office/powerpoint/2010/main" val="3668504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Version Control System</a:t>
            </a:r>
            <a:endParaRPr lang="en-US" dirty="0"/>
          </a:p>
        </p:txBody>
      </p:sp>
      <p:sp>
        <p:nvSpPr>
          <p:cNvPr id="4" name="Slide Number Placeholder 3"/>
          <p:cNvSpPr>
            <a:spLocks noGrp="1"/>
          </p:cNvSpPr>
          <p:nvPr>
            <p:ph type="sldNum" sz="quarter" idx="10"/>
          </p:nvPr>
        </p:nvSpPr>
        <p:spPr/>
        <p:txBody>
          <a:bodyPr/>
          <a:lstStyle/>
          <a:p>
            <a:pPr>
              <a:defRPr/>
            </a:pPr>
            <a:fld id="{B097533C-3DCD-4B48-BB0F-7696BB7BB1D3}" type="slidenum">
              <a:rPr lang="en-US" smtClean="0"/>
              <a:pPr>
                <a:defRPr/>
              </a:pPr>
              <a:t>3</a:t>
            </a:fld>
            <a:endParaRPr lang="en-US" dirty="0"/>
          </a:p>
        </p:txBody>
      </p:sp>
      <p:sp>
        <p:nvSpPr>
          <p:cNvPr id="5" name="Text Placeholder 3"/>
          <p:cNvSpPr>
            <a:spLocks noGrp="1"/>
          </p:cNvSpPr>
          <p:nvPr>
            <p:ph type="body" sz="half" idx="2"/>
          </p:nvPr>
        </p:nvSpPr>
        <p:spPr>
          <a:xfrm>
            <a:off x="1496291" y="1958109"/>
            <a:ext cx="7326745" cy="3911473"/>
          </a:xfrm>
        </p:spPr>
        <p:txBody>
          <a:bodyPr/>
          <a:lstStyle/>
          <a:p>
            <a:pPr marL="285750" indent="-285750">
              <a:buFont typeface="Arial" pitchFamily="34" charset="0"/>
              <a:buChar char="•"/>
              <a:defRPr/>
            </a:pPr>
            <a:r>
              <a:rPr lang="en-US" sz="1800" dirty="0">
                <a:latin typeface="Century Schoolbook" panose="02040604050505020304" pitchFamily="18" charset="0"/>
              </a:rPr>
              <a:t>Version control is a system that records changes to a file or set of files over time so that you can recall specific versions later. </a:t>
            </a:r>
            <a:endParaRPr lang="en-US" sz="1800" dirty="0" smtClean="0">
              <a:latin typeface="Century Schoolbook" panose="02040604050505020304" pitchFamily="18" charset="0"/>
            </a:endParaRPr>
          </a:p>
          <a:p>
            <a:pPr marL="285750" indent="-285750">
              <a:buFont typeface="Arial" pitchFamily="34" charset="0"/>
              <a:buChar char="•"/>
              <a:defRPr/>
            </a:pPr>
            <a:endParaRPr lang="en-US" sz="1800" dirty="0" smtClean="0">
              <a:latin typeface="Century Schoolbook" panose="02040604050505020304" pitchFamily="18" charset="0"/>
            </a:endParaRPr>
          </a:p>
          <a:p>
            <a:pPr marL="285750" indent="-285750">
              <a:buFont typeface="Arial" pitchFamily="34" charset="0"/>
              <a:buChar char="•"/>
              <a:defRPr/>
            </a:pPr>
            <a:r>
              <a:rPr lang="en-US" sz="1800" dirty="0" smtClean="0">
                <a:latin typeface="Century Schoolbook" panose="02040604050505020304" pitchFamily="18" charset="0"/>
              </a:rPr>
              <a:t>Every modification </a:t>
            </a:r>
            <a:r>
              <a:rPr lang="en-US" sz="1800" dirty="0">
                <a:latin typeface="Century Schoolbook" panose="02040604050505020304" pitchFamily="18" charset="0"/>
              </a:rPr>
              <a:t>to the code </a:t>
            </a:r>
            <a:r>
              <a:rPr lang="en-US" sz="1800" dirty="0" smtClean="0">
                <a:latin typeface="Century Schoolbook" panose="02040604050505020304" pitchFamily="18" charset="0"/>
              </a:rPr>
              <a:t>is tracked in </a:t>
            </a:r>
            <a:r>
              <a:rPr lang="en-US" sz="1800" dirty="0">
                <a:latin typeface="Century Schoolbook" panose="02040604050505020304" pitchFamily="18" charset="0"/>
              </a:rPr>
              <a:t>a special kind of database.</a:t>
            </a:r>
            <a:endParaRPr lang="en-US" sz="1800" dirty="0" smtClean="0">
              <a:latin typeface="Century Schoolbook" panose="02040604050505020304" pitchFamily="18" charset="0"/>
            </a:endParaRPr>
          </a:p>
          <a:p>
            <a:pPr marL="285750" indent="-285750">
              <a:buFont typeface="Arial" pitchFamily="34" charset="0"/>
              <a:buChar char="•"/>
              <a:defRPr/>
            </a:pPr>
            <a:endParaRPr lang="en-US" sz="1800" dirty="0" smtClean="0">
              <a:latin typeface="Century Schoolbook" panose="02040604050505020304" pitchFamily="18" charset="0"/>
            </a:endParaRPr>
          </a:p>
          <a:p>
            <a:pPr marL="285750" indent="-285750">
              <a:buFont typeface="Arial" pitchFamily="34" charset="0"/>
              <a:buChar char="•"/>
              <a:defRPr/>
            </a:pPr>
            <a:r>
              <a:rPr lang="en-US" sz="1800" dirty="0" smtClean="0">
                <a:latin typeface="Century Schoolbook" panose="02040604050505020304" pitchFamily="18" charset="0"/>
              </a:rPr>
              <a:t>If </a:t>
            </a:r>
            <a:r>
              <a:rPr lang="en-US" sz="1800" dirty="0">
                <a:latin typeface="Century Schoolbook" panose="02040604050505020304" pitchFamily="18" charset="0"/>
              </a:rPr>
              <a:t>you screw things up or lose files, developers can turn back the clock and compare earlier versions of the code to help fix the mistake while minimizing disruption to all team members.</a:t>
            </a:r>
          </a:p>
          <a:p>
            <a:pPr marL="285750" indent="-285750">
              <a:buFont typeface="Arial" pitchFamily="34" charset="0"/>
              <a:buChar char="•"/>
              <a:defRPr/>
            </a:pPr>
            <a:endParaRPr lang="en-US" sz="1800" dirty="0" smtClean="0">
              <a:latin typeface="Century Schoolbook" panose="02040604050505020304" pitchFamily="18" charset="0"/>
            </a:endParaRPr>
          </a:p>
          <a:p>
            <a:pPr marL="285750" indent="-285750">
              <a:buFont typeface="Arial" pitchFamily="34" charset="0"/>
              <a:buChar char="•"/>
              <a:defRPr/>
            </a:pPr>
            <a:endParaRPr lang="en-US" sz="1800" dirty="0">
              <a:latin typeface="Century Schoolbook" panose="02040604050505020304" pitchFamily="18" charset="0"/>
            </a:endParaRPr>
          </a:p>
          <a:p>
            <a:pPr marL="285750" indent="-285750">
              <a:buFont typeface="Arial" pitchFamily="34" charset="0"/>
              <a:buChar char="•"/>
              <a:defRPr/>
            </a:pPr>
            <a:endParaRPr lang="en-US" sz="1800" dirty="0" smtClean="0">
              <a:latin typeface="Century Schoolbook" panose="02040604050505020304" pitchFamily="18" charset="0"/>
            </a:endParaRPr>
          </a:p>
          <a:p>
            <a:pPr marL="285750" indent="-285750">
              <a:buFont typeface="Arial" pitchFamily="34" charset="0"/>
              <a:buChar char="•"/>
              <a:defRPr/>
            </a:pPr>
            <a:endParaRPr lang="en-US" sz="1800" dirty="0">
              <a:latin typeface="Century Schoolbook" panose="02040604050505020304" pitchFamily="18" charset="0"/>
            </a:endParaRPr>
          </a:p>
        </p:txBody>
      </p:sp>
    </p:spTree>
    <p:extLst>
      <p:ext uri="{BB962C8B-B14F-4D97-AF65-F5344CB8AC3E}">
        <p14:creationId xmlns:p14="http://schemas.microsoft.com/office/powerpoint/2010/main" val="265487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CVCS and DVCS</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4</a:t>
            </a:fld>
            <a:endParaRPr lang="en-US" dirty="0"/>
          </a:p>
        </p:txBody>
      </p:sp>
      <p:sp>
        <p:nvSpPr>
          <p:cNvPr id="7" name="Slide Number Placeholder 4"/>
          <p:cNvSpPr txBox="1">
            <a:spLocks/>
          </p:cNvSpPr>
          <p:nvPr/>
        </p:nvSpPr>
        <p:spPr bwMode="auto">
          <a:xfrm>
            <a:off x="128588" y="63928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endParaRPr lang="en-US" altLang="en-US" dirty="0" smtClean="0">
              <a:solidFill>
                <a:srgbClr val="262626"/>
              </a:solidFill>
            </a:endParaRPr>
          </a:p>
        </p:txBody>
      </p:sp>
      <p:pic>
        <p:nvPicPr>
          <p:cNvPr id="16" name="Picture 15" descr="http://www.ibm.com/developerworks/library/d-app-centric-ops/figure1.png"/>
          <p:cNvPicPr/>
          <p:nvPr/>
        </p:nvPicPr>
        <p:blipFill>
          <a:blip r:embed="rId2">
            <a:extLst>
              <a:ext uri="{28A0092B-C50C-407E-A947-70E740481C1C}">
                <a14:useLocalDpi xmlns:a14="http://schemas.microsoft.com/office/drawing/2010/main" val="0"/>
              </a:ext>
            </a:extLst>
          </a:blip>
          <a:srcRect/>
          <a:stretch>
            <a:fillRect/>
          </a:stretch>
        </p:blipFill>
        <p:spPr bwMode="auto">
          <a:xfrm>
            <a:off x="128588" y="2507886"/>
            <a:ext cx="3694978" cy="3352367"/>
          </a:xfrm>
          <a:prstGeom prst="rect">
            <a:avLst/>
          </a:prstGeom>
          <a:noFill/>
          <a:ln>
            <a:noFill/>
          </a:ln>
        </p:spPr>
      </p:pic>
      <p:pic>
        <p:nvPicPr>
          <p:cNvPr id="17" name="Picture 16" descr="http://gotgroove.com/wp-content/uploads/2014/06/distributed-version-control-system.png"/>
          <p:cNvPicPr/>
          <p:nvPr/>
        </p:nvPicPr>
        <p:blipFill>
          <a:blip r:embed="rId3">
            <a:extLst>
              <a:ext uri="{28A0092B-C50C-407E-A947-70E740481C1C}">
                <a14:useLocalDpi xmlns:a14="http://schemas.microsoft.com/office/drawing/2010/main" val="0"/>
              </a:ext>
            </a:extLst>
          </a:blip>
          <a:srcRect/>
          <a:stretch>
            <a:fillRect/>
          </a:stretch>
        </p:blipFill>
        <p:spPr bwMode="auto">
          <a:xfrm>
            <a:off x="3897745" y="2507885"/>
            <a:ext cx="5056909" cy="3218659"/>
          </a:xfrm>
          <a:prstGeom prst="rect">
            <a:avLst/>
          </a:prstGeom>
          <a:noFill/>
          <a:ln>
            <a:noFill/>
          </a:ln>
        </p:spPr>
      </p:pic>
      <p:sp>
        <p:nvSpPr>
          <p:cNvPr id="3" name="Slide Number Placeholder 2"/>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101541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disadvantages of CVCS</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5</a:t>
            </a:fld>
            <a:endParaRPr lang="en-US" dirty="0"/>
          </a:p>
        </p:txBody>
      </p:sp>
      <p:pic>
        <p:nvPicPr>
          <p:cNvPr id="10" name="Picture 2"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200" y="2221202"/>
            <a:ext cx="4258788" cy="268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3"/>
          <p:cNvSpPr>
            <a:spLocks noGrp="1"/>
          </p:cNvSpPr>
          <p:nvPr>
            <p:ph type="body" sz="half" idx="10"/>
          </p:nvPr>
        </p:nvSpPr>
        <p:spPr>
          <a:xfrm>
            <a:off x="4544289" y="1707097"/>
            <a:ext cx="4343400" cy="4060589"/>
          </a:xfrm>
        </p:spPr>
        <p:txBody>
          <a:bodyPr/>
          <a:lstStyle/>
          <a:p>
            <a:pPr marL="285750" indent="-285750">
              <a:buFont typeface="Arial" pitchFamily="34" charset="0"/>
              <a:buChar char="•"/>
              <a:defRPr/>
            </a:pPr>
            <a:r>
              <a:rPr lang="en-US" sz="1700" dirty="0" smtClean="0">
                <a:latin typeface="Century Schoolbook" panose="02040604050505020304" pitchFamily="18" charset="0"/>
              </a:rPr>
              <a:t>Single </a:t>
            </a:r>
            <a:r>
              <a:rPr lang="en-US" sz="1700" dirty="0">
                <a:latin typeface="Century Schoolbook" panose="02040604050505020304" pitchFamily="18" charset="0"/>
              </a:rPr>
              <a:t>point of </a:t>
            </a:r>
            <a:r>
              <a:rPr lang="en-US" sz="1700" dirty="0" smtClean="0">
                <a:latin typeface="Century Schoolbook" panose="02040604050505020304" pitchFamily="18" charset="0"/>
              </a:rPr>
              <a:t>failure</a:t>
            </a:r>
          </a:p>
          <a:p>
            <a:pPr marL="285750" indent="-285750">
              <a:buFont typeface="Arial" pitchFamily="34" charset="0"/>
              <a:buChar char="•"/>
              <a:defRPr/>
            </a:pPr>
            <a:endParaRPr lang="en-US" sz="1700" dirty="0">
              <a:latin typeface="Century Schoolbook" panose="02040604050505020304" pitchFamily="18" charset="0"/>
            </a:endParaRPr>
          </a:p>
          <a:p>
            <a:pPr marL="285750" indent="-285750">
              <a:buFont typeface="Arial" pitchFamily="34" charset="0"/>
              <a:buChar char="•"/>
              <a:defRPr/>
            </a:pPr>
            <a:r>
              <a:rPr lang="en-US" sz="1700" dirty="0" smtClean="0">
                <a:latin typeface="Century Schoolbook" panose="02040604050505020304" pitchFamily="18" charset="0"/>
              </a:rPr>
              <a:t>Dependent </a:t>
            </a:r>
            <a:r>
              <a:rPr lang="en-US" sz="1700" dirty="0">
                <a:latin typeface="Century Schoolbook" panose="02040604050505020304" pitchFamily="18" charset="0"/>
              </a:rPr>
              <a:t>on access to the </a:t>
            </a:r>
            <a:r>
              <a:rPr lang="en-US" sz="1700" dirty="0" smtClean="0">
                <a:latin typeface="Century Schoolbook" panose="02040604050505020304" pitchFamily="18" charset="0"/>
              </a:rPr>
              <a:t>server</a:t>
            </a:r>
          </a:p>
          <a:p>
            <a:pPr marL="285750" indent="-285750">
              <a:buFont typeface="Arial" pitchFamily="34" charset="0"/>
              <a:buChar char="•"/>
              <a:defRPr/>
            </a:pPr>
            <a:endParaRPr lang="en-US" sz="1700" dirty="0">
              <a:latin typeface="Century Schoolbook" panose="02040604050505020304" pitchFamily="18" charset="0"/>
            </a:endParaRPr>
          </a:p>
          <a:p>
            <a:pPr marL="285750" indent="-285750">
              <a:buFont typeface="Arial" pitchFamily="34" charset="0"/>
              <a:buChar char="•"/>
              <a:defRPr/>
            </a:pPr>
            <a:r>
              <a:rPr lang="en-US" sz="1700" dirty="0">
                <a:latin typeface="Century Schoolbook" panose="02040604050505020304" pitchFamily="18" charset="0"/>
              </a:rPr>
              <a:t>Hard to manage a server and </a:t>
            </a:r>
            <a:r>
              <a:rPr lang="en-US" sz="1700" dirty="0" smtClean="0">
                <a:latin typeface="Century Schoolbook" panose="02040604050505020304" pitchFamily="18" charset="0"/>
              </a:rPr>
              <a:t>backups</a:t>
            </a:r>
          </a:p>
          <a:p>
            <a:pPr marL="285750" indent="-285750">
              <a:buFont typeface="Arial" pitchFamily="34" charset="0"/>
              <a:buChar char="•"/>
              <a:defRPr/>
            </a:pPr>
            <a:endParaRPr lang="en-US" sz="1700" dirty="0">
              <a:latin typeface="Century Schoolbook" panose="02040604050505020304" pitchFamily="18" charset="0"/>
            </a:endParaRPr>
          </a:p>
          <a:p>
            <a:pPr marL="285750" indent="-285750">
              <a:buFont typeface="Arial" pitchFamily="34" charset="0"/>
              <a:buChar char="•"/>
              <a:defRPr/>
            </a:pPr>
            <a:r>
              <a:rPr lang="en-US" sz="1700" dirty="0">
                <a:latin typeface="Century Schoolbook" panose="02040604050505020304" pitchFamily="18" charset="0"/>
              </a:rPr>
              <a:t>It can be slower because every command connects to the server</a:t>
            </a:r>
            <a:r>
              <a:rPr lang="en-US" sz="1700" dirty="0" smtClean="0">
                <a:latin typeface="Century Schoolbook" panose="02040604050505020304" pitchFamily="18" charset="0"/>
              </a:rPr>
              <a:t>.</a:t>
            </a:r>
          </a:p>
          <a:p>
            <a:pPr marL="285750" indent="-285750">
              <a:buFont typeface="Arial" pitchFamily="34" charset="0"/>
              <a:buChar char="•"/>
              <a:defRPr/>
            </a:pPr>
            <a:endParaRPr lang="en-US" sz="1700" dirty="0">
              <a:latin typeface="Century Schoolbook" panose="02040604050505020304" pitchFamily="18" charset="0"/>
            </a:endParaRPr>
          </a:p>
          <a:p>
            <a:pPr marL="285750" indent="-285750">
              <a:buFont typeface="Arial" pitchFamily="34" charset="0"/>
              <a:buChar char="•"/>
              <a:defRPr/>
            </a:pPr>
            <a:r>
              <a:rPr lang="en-US" sz="1700" dirty="0">
                <a:latin typeface="Century Schoolbook" panose="02040604050505020304" pitchFamily="18" charset="0"/>
              </a:rPr>
              <a:t>Branching and merging tools are difficult to use</a:t>
            </a:r>
            <a:r>
              <a:rPr lang="en-US" sz="1700" dirty="0" smtClean="0">
                <a:latin typeface="Century Schoolbook" panose="02040604050505020304" pitchFamily="18" charset="0"/>
              </a:rPr>
              <a:t>.</a:t>
            </a:r>
          </a:p>
          <a:p>
            <a:pPr marL="285750" indent="-285750">
              <a:buFont typeface="Arial" pitchFamily="34" charset="0"/>
              <a:buChar char="•"/>
              <a:defRPr/>
            </a:pPr>
            <a:endParaRPr lang="en-US" sz="1700" dirty="0">
              <a:latin typeface="Century Schoolbook" panose="02040604050505020304" pitchFamily="18" charset="0"/>
            </a:endParaRPr>
          </a:p>
          <a:p>
            <a:pPr marL="285750" indent="-285750">
              <a:buFont typeface="Arial" pitchFamily="34" charset="0"/>
              <a:buChar char="•"/>
              <a:defRPr/>
            </a:pPr>
            <a:r>
              <a:rPr lang="en-US" sz="1700" dirty="0">
                <a:latin typeface="Century Schoolbook" panose="02040604050505020304" pitchFamily="18" charset="0"/>
              </a:rPr>
              <a:t>Multi-developer </a:t>
            </a:r>
            <a:r>
              <a:rPr lang="en-US" sz="1700" dirty="0" smtClean="0">
                <a:latin typeface="Century Schoolbook" panose="02040604050505020304" pitchFamily="18" charset="0"/>
              </a:rPr>
              <a:t>conflicts </a:t>
            </a:r>
            <a:r>
              <a:rPr lang="en-US" sz="1800" dirty="0" smtClean="0">
                <a:latin typeface="Century Schoolbook" panose="02040604050505020304" pitchFamily="18" charset="0"/>
              </a:rPr>
              <a:t>ruin </a:t>
            </a:r>
            <a:r>
              <a:rPr lang="en-US" sz="1800" dirty="0">
                <a:latin typeface="Century Schoolbook" panose="02040604050505020304" pitchFamily="18" charset="0"/>
              </a:rPr>
              <a:t>the </a:t>
            </a:r>
            <a:r>
              <a:rPr lang="en-US" sz="1800" dirty="0" smtClean="0">
                <a:latin typeface="Century Schoolbook" panose="02040604050505020304" pitchFamily="18" charset="0"/>
              </a:rPr>
              <a:t>development.</a:t>
            </a:r>
          </a:p>
          <a:p>
            <a:pPr marL="285750" indent="-285750">
              <a:buFont typeface="Arial" pitchFamily="34" charset="0"/>
              <a:buChar char="•"/>
              <a:defRPr/>
            </a:pPr>
            <a:endParaRPr lang="en-US" sz="1700" dirty="0">
              <a:latin typeface="Century Schoolbook" panose="02040604050505020304" pitchFamily="18" charset="0"/>
            </a:endParaRPr>
          </a:p>
        </p:txBody>
      </p:sp>
      <p:sp>
        <p:nvSpPr>
          <p:cNvPr id="13" name="Slide Number Placeholder 4"/>
          <p:cNvSpPr txBox="1">
            <a:spLocks/>
          </p:cNvSpPr>
          <p:nvPr/>
        </p:nvSpPr>
        <p:spPr bwMode="auto">
          <a:xfrm>
            <a:off x="128588" y="63928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endParaRPr lang="en-US" altLang="en-US" dirty="0" smtClean="0">
              <a:solidFill>
                <a:srgbClr val="262626"/>
              </a:solidFill>
            </a:endParaRPr>
          </a:p>
        </p:txBody>
      </p:sp>
      <p:sp>
        <p:nvSpPr>
          <p:cNvPr id="14" name="Cross 13"/>
          <p:cNvSpPr/>
          <p:nvPr/>
        </p:nvSpPr>
        <p:spPr>
          <a:xfrm rot="2664750">
            <a:off x="2628900" y="2368550"/>
            <a:ext cx="1954213" cy="1966913"/>
          </a:xfrm>
          <a:prstGeom prst="plus">
            <a:avLst>
              <a:gd name="adj" fmla="val 474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99647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12">
                                            <p:txEl>
                                              <p:pRg st="2" end="2"/>
                                            </p:txEl>
                                          </p:spTgt>
                                        </p:tgtEl>
                                        <p:attrNameLst>
                                          <p:attrName>style.visibility</p:attrName>
                                        </p:attrNameLst>
                                      </p:cBhvr>
                                      <p:to>
                                        <p:strVal val="visible"/>
                                      </p:to>
                                    </p:set>
                                    <p:animEffect transition="in" filter="fade">
                                      <p:cBhvr>
                                        <p:cTn id="14" dur="500"/>
                                        <p:tgtEl>
                                          <p:spTgt spid="12">
                                            <p:txEl>
                                              <p:pRg st="2" end="2"/>
                                            </p:txEl>
                                          </p:spTgt>
                                        </p:tgtEl>
                                      </p:cBhvr>
                                    </p:animEffect>
                                  </p:childTnLst>
                                </p:cTn>
                              </p:par>
                            </p:childTnLst>
                          </p:cTn>
                        </p:par>
                        <p:par>
                          <p:cTn id="15" fill="hold">
                            <p:stCondLst>
                              <p:cond delay="2000"/>
                            </p:stCondLst>
                            <p:childTnLst>
                              <p:par>
                                <p:cTn id="16" presetID="10" presetClass="entr" presetSubtype="0" fill="hold" grpId="0" nodeType="afterEffect">
                                  <p:stCondLst>
                                    <p:cond delay="100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fade">
                                      <p:cBhvr>
                                        <p:cTn id="18" dur="500"/>
                                        <p:tgtEl>
                                          <p:spTgt spid="12">
                                            <p:txEl>
                                              <p:pRg st="4" end="4"/>
                                            </p:txEl>
                                          </p:spTgt>
                                        </p:tgtEl>
                                      </p:cBhvr>
                                    </p:animEffect>
                                  </p:childTnLst>
                                </p:cTn>
                              </p:par>
                            </p:childTnLst>
                          </p:cTn>
                        </p:par>
                        <p:par>
                          <p:cTn id="19" fill="hold">
                            <p:stCondLst>
                              <p:cond delay="3500"/>
                            </p:stCondLst>
                            <p:childTnLst>
                              <p:par>
                                <p:cTn id="20" presetID="10" presetClass="entr" presetSubtype="0" fill="hold" grpId="0" nodeType="afterEffect">
                                  <p:stCondLst>
                                    <p:cond delay="100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fade">
                                      <p:cBhvr>
                                        <p:cTn id="22" dur="500"/>
                                        <p:tgtEl>
                                          <p:spTgt spid="12">
                                            <p:txEl>
                                              <p:pRg st="6" end="6"/>
                                            </p:txEl>
                                          </p:spTgt>
                                        </p:tgtEl>
                                      </p:cBhvr>
                                    </p:animEffect>
                                  </p:childTnLst>
                                </p:cTn>
                              </p:par>
                            </p:childTnLst>
                          </p:cTn>
                        </p:par>
                        <p:par>
                          <p:cTn id="23" fill="hold">
                            <p:stCondLst>
                              <p:cond delay="5000"/>
                            </p:stCondLst>
                            <p:childTnLst>
                              <p:par>
                                <p:cTn id="24" presetID="10" presetClass="entr" presetSubtype="0" fill="hold" grpId="0" nodeType="afterEffect">
                                  <p:stCondLst>
                                    <p:cond delay="1000"/>
                                  </p:stCondLst>
                                  <p:childTnLst>
                                    <p:set>
                                      <p:cBhvr>
                                        <p:cTn id="25" dur="1" fill="hold">
                                          <p:stCondLst>
                                            <p:cond delay="0"/>
                                          </p:stCondLst>
                                        </p:cTn>
                                        <p:tgtEl>
                                          <p:spTgt spid="12">
                                            <p:txEl>
                                              <p:pRg st="8" end="8"/>
                                            </p:txEl>
                                          </p:spTgt>
                                        </p:tgtEl>
                                        <p:attrNameLst>
                                          <p:attrName>style.visibility</p:attrName>
                                        </p:attrNameLst>
                                      </p:cBhvr>
                                      <p:to>
                                        <p:strVal val="visible"/>
                                      </p:to>
                                    </p:set>
                                    <p:animEffect transition="in" filter="fade">
                                      <p:cBhvr>
                                        <p:cTn id="26" dur="500"/>
                                        <p:tgtEl>
                                          <p:spTgt spid="12">
                                            <p:txEl>
                                              <p:pRg st="8" end="8"/>
                                            </p:txEl>
                                          </p:spTgt>
                                        </p:tgtEl>
                                      </p:cBhvr>
                                    </p:animEffect>
                                  </p:childTnLst>
                                </p:cTn>
                              </p:par>
                            </p:childTnLst>
                          </p:cTn>
                        </p:par>
                        <p:par>
                          <p:cTn id="27" fill="hold">
                            <p:stCondLst>
                              <p:cond delay="6500"/>
                            </p:stCondLst>
                            <p:childTnLst>
                              <p:par>
                                <p:cTn id="28" presetID="10" presetClass="entr" presetSubtype="0" fill="hold" grpId="0" nodeType="afterEffect">
                                  <p:stCondLst>
                                    <p:cond delay="1000"/>
                                  </p:stCondLst>
                                  <p:childTnLst>
                                    <p:set>
                                      <p:cBhvr>
                                        <p:cTn id="29" dur="1" fill="hold">
                                          <p:stCondLst>
                                            <p:cond delay="0"/>
                                          </p:stCondLst>
                                        </p:cTn>
                                        <p:tgtEl>
                                          <p:spTgt spid="12">
                                            <p:txEl>
                                              <p:pRg st="10" end="10"/>
                                            </p:txEl>
                                          </p:spTgt>
                                        </p:tgtEl>
                                        <p:attrNameLst>
                                          <p:attrName>style.visibility</p:attrName>
                                        </p:attrNameLst>
                                      </p:cBhvr>
                                      <p:to>
                                        <p:strVal val="visible"/>
                                      </p:to>
                                    </p:set>
                                    <p:animEffect transition="in" filter="fade">
                                      <p:cBhvr>
                                        <p:cTn id="30" dur="5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Core Advantages of </a:t>
            </a:r>
            <a:r>
              <a:rPr lang="en-US" altLang="en-US" dirty="0" smtClean="0"/>
              <a:t>DVCS over CVCS</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6</a:t>
            </a:fld>
            <a:endParaRPr lang="en-US" dirty="0"/>
          </a:p>
        </p:txBody>
      </p:sp>
      <p:sp>
        <p:nvSpPr>
          <p:cNvPr id="5" name="Rectangle 4"/>
          <p:cNvSpPr/>
          <p:nvPr/>
        </p:nvSpPr>
        <p:spPr>
          <a:xfrm>
            <a:off x="1348509" y="2053336"/>
            <a:ext cx="7444509" cy="3970318"/>
          </a:xfrm>
          <a:prstGeom prst="rect">
            <a:avLst/>
          </a:prstGeom>
        </p:spPr>
        <p:txBody>
          <a:bodyPr wrap="square">
            <a:spAutoFit/>
          </a:bodyPr>
          <a:lstStyle/>
          <a:p>
            <a:pPr marL="285750" lvl="0" indent="-285750">
              <a:buFont typeface="Wingdings" panose="05000000000000000000" pitchFamily="2" charset="2"/>
              <a:buChar char="ü"/>
            </a:pPr>
            <a:r>
              <a:rPr lang="en-US" b="1" dirty="0" smtClean="0">
                <a:latin typeface="Century Schoolbook" panose="02040604050505020304" pitchFamily="18" charset="0"/>
              </a:rPr>
              <a:t>Speed : </a:t>
            </a:r>
            <a:r>
              <a:rPr lang="en-US" dirty="0" smtClean="0">
                <a:latin typeface="Century Schoolbook" panose="02040604050505020304" pitchFamily="18" charset="0"/>
              </a:rPr>
              <a:t>Performing </a:t>
            </a:r>
            <a:r>
              <a:rPr lang="en-US" dirty="0">
                <a:latin typeface="Century Schoolbook" panose="02040604050505020304" pitchFamily="18" charset="0"/>
              </a:rPr>
              <a:t>actions other than pushing and pulling </a:t>
            </a:r>
            <a:r>
              <a:rPr lang="en-US" dirty="0" smtClean="0">
                <a:latin typeface="Century Schoolbook" panose="02040604050505020304" pitchFamily="18" charset="0"/>
              </a:rPr>
              <a:t>change-sets </a:t>
            </a:r>
            <a:r>
              <a:rPr lang="en-US" dirty="0">
                <a:latin typeface="Century Schoolbook" panose="02040604050505020304" pitchFamily="18" charset="0"/>
              </a:rPr>
              <a:t>is extremely fast </a:t>
            </a:r>
            <a:endParaRPr lang="en-US" dirty="0" smtClean="0">
              <a:latin typeface="Century Schoolbook" panose="02040604050505020304" pitchFamily="18" charset="0"/>
            </a:endParaRPr>
          </a:p>
          <a:p>
            <a:pPr marL="285750" lvl="0" indent="-285750">
              <a:buFont typeface="Wingdings" panose="05000000000000000000" pitchFamily="2" charset="2"/>
              <a:buChar char="ü"/>
            </a:pPr>
            <a:endParaRPr lang="en-US" dirty="0">
              <a:latin typeface="Century Schoolbook" panose="02040604050505020304" pitchFamily="18" charset="0"/>
            </a:endParaRPr>
          </a:p>
          <a:p>
            <a:pPr marL="285750" lvl="0" indent="-285750">
              <a:buFont typeface="Wingdings" panose="05000000000000000000" pitchFamily="2" charset="2"/>
              <a:buChar char="ü"/>
            </a:pPr>
            <a:r>
              <a:rPr lang="en-US" b="1" dirty="0" smtClean="0">
                <a:latin typeface="Century Schoolbook" panose="02040604050505020304" pitchFamily="18" charset="0"/>
              </a:rPr>
              <a:t>Local Work : </a:t>
            </a:r>
            <a:r>
              <a:rPr lang="en-US" dirty="0" smtClean="0">
                <a:latin typeface="Century Schoolbook" panose="02040604050505020304" pitchFamily="18" charset="0"/>
              </a:rPr>
              <a:t>Committing </a:t>
            </a:r>
            <a:r>
              <a:rPr lang="en-US" dirty="0">
                <a:latin typeface="Century Schoolbook" panose="02040604050505020304" pitchFamily="18" charset="0"/>
              </a:rPr>
              <a:t>new </a:t>
            </a:r>
            <a:r>
              <a:rPr lang="en-US" dirty="0" smtClean="0">
                <a:latin typeface="Century Schoolbook" panose="02040604050505020304" pitchFamily="18" charset="0"/>
              </a:rPr>
              <a:t>change-sets </a:t>
            </a:r>
            <a:r>
              <a:rPr lang="en-US" dirty="0">
                <a:latin typeface="Century Schoolbook" panose="02040604050505020304" pitchFamily="18" charset="0"/>
              </a:rPr>
              <a:t>can be done </a:t>
            </a:r>
            <a:r>
              <a:rPr lang="en-US" dirty="0" smtClean="0">
                <a:latin typeface="Century Schoolbook" panose="02040604050505020304" pitchFamily="18" charset="0"/>
              </a:rPr>
              <a:t>locally. </a:t>
            </a:r>
            <a:r>
              <a:rPr lang="en-US" dirty="0">
                <a:latin typeface="Century Schoolbook" panose="02040604050505020304" pitchFamily="18" charset="0"/>
              </a:rPr>
              <a:t>Once you have a group of </a:t>
            </a:r>
            <a:r>
              <a:rPr lang="en-US" dirty="0" smtClean="0">
                <a:latin typeface="Century Schoolbook" panose="02040604050505020304" pitchFamily="18" charset="0"/>
              </a:rPr>
              <a:t>change-sets </a:t>
            </a:r>
            <a:r>
              <a:rPr lang="en-US" dirty="0">
                <a:latin typeface="Century Schoolbook" panose="02040604050505020304" pitchFamily="18" charset="0"/>
              </a:rPr>
              <a:t>ready, you can push all of them at </a:t>
            </a:r>
            <a:r>
              <a:rPr lang="en-US" dirty="0" smtClean="0">
                <a:latin typeface="Century Schoolbook" panose="02040604050505020304" pitchFamily="18" charset="0"/>
              </a:rPr>
              <a:t>once</a:t>
            </a:r>
            <a:endParaRPr lang="en-US" dirty="0">
              <a:latin typeface="Century Schoolbook" panose="02040604050505020304" pitchFamily="18" charset="0"/>
            </a:endParaRPr>
          </a:p>
          <a:p>
            <a:pPr marL="285750" indent="-285750">
              <a:buFont typeface="Wingdings" panose="05000000000000000000" pitchFamily="2" charset="2"/>
              <a:buChar char="ü"/>
            </a:pPr>
            <a:endParaRPr lang="en-US" dirty="0">
              <a:latin typeface="Century Schoolbook" panose="02040604050505020304" pitchFamily="18" charset="0"/>
            </a:endParaRPr>
          </a:p>
          <a:p>
            <a:pPr marL="285750" lvl="0" indent="-285750">
              <a:buFont typeface="Wingdings" panose="05000000000000000000" pitchFamily="2" charset="2"/>
              <a:buChar char="ü"/>
            </a:pPr>
            <a:r>
              <a:rPr lang="en-US" b="1" dirty="0" smtClean="0">
                <a:latin typeface="Century Schoolbook" panose="02040604050505020304" pitchFamily="18" charset="0"/>
              </a:rPr>
              <a:t>Reduced Dependency on network connectivity  : </a:t>
            </a:r>
            <a:r>
              <a:rPr lang="en-US" dirty="0" smtClean="0">
                <a:latin typeface="Century Schoolbook" panose="02040604050505020304" pitchFamily="18" charset="0"/>
              </a:rPr>
              <a:t>Everything </a:t>
            </a:r>
            <a:r>
              <a:rPr lang="en-US" dirty="0">
                <a:latin typeface="Century Schoolbook" panose="02040604050505020304" pitchFamily="18" charset="0"/>
              </a:rPr>
              <a:t>but pushing and pulling can be done without an internet </a:t>
            </a:r>
            <a:r>
              <a:rPr lang="en-US" dirty="0" smtClean="0">
                <a:latin typeface="Century Schoolbook" panose="02040604050505020304" pitchFamily="18" charset="0"/>
              </a:rPr>
              <a:t>connection </a:t>
            </a:r>
          </a:p>
          <a:p>
            <a:pPr lvl="0"/>
            <a:endParaRPr lang="en-US" dirty="0">
              <a:latin typeface="Century Schoolbook" panose="02040604050505020304" pitchFamily="18" charset="0"/>
            </a:endParaRPr>
          </a:p>
          <a:p>
            <a:pPr marL="285750" lvl="0" indent="-285750">
              <a:buFont typeface="Wingdings" panose="05000000000000000000" pitchFamily="2" charset="2"/>
              <a:buChar char="ü"/>
            </a:pPr>
            <a:r>
              <a:rPr lang="en-US" b="1" dirty="0" smtClean="0">
                <a:latin typeface="Century Schoolbook" panose="02040604050505020304" pitchFamily="18" charset="0"/>
              </a:rPr>
              <a:t>Clone copy : </a:t>
            </a:r>
            <a:r>
              <a:rPr lang="en-US" dirty="0" smtClean="0">
                <a:latin typeface="Century Schoolbook" panose="02040604050505020304" pitchFamily="18" charset="0"/>
              </a:rPr>
              <a:t>Each </a:t>
            </a:r>
            <a:r>
              <a:rPr lang="en-US" dirty="0">
                <a:latin typeface="Century Schoolbook" panose="02040604050505020304" pitchFamily="18" charset="0"/>
              </a:rPr>
              <a:t>programmer has a full copy of the project repository, </a:t>
            </a:r>
            <a:r>
              <a:rPr lang="en-US" dirty="0" smtClean="0">
                <a:latin typeface="Century Schoolbook" panose="02040604050505020304" pitchFamily="18" charset="0"/>
              </a:rPr>
              <a:t>thereby contributing to work in active collaboration</a:t>
            </a:r>
            <a:endParaRPr lang="en-US" dirty="0">
              <a:latin typeface="Century Schoolbook" panose="02040604050505020304" pitchFamily="18" charset="0"/>
            </a:endParaRPr>
          </a:p>
          <a:p>
            <a:pPr marL="285750" indent="-285750">
              <a:buFont typeface="Wingdings" panose="05000000000000000000" pitchFamily="2" charset="2"/>
              <a:buChar char="ü"/>
              <a:defRPr/>
            </a:pPr>
            <a:endParaRPr lang="en-US" dirty="0">
              <a:latin typeface="Century Schoolbook" panose="02040604050505020304" pitchFamily="18" charset="0"/>
            </a:endParaRPr>
          </a:p>
        </p:txBody>
      </p:sp>
    </p:spTree>
    <p:extLst>
      <p:ext uri="{BB962C8B-B14F-4D97-AF65-F5344CB8AC3E}">
        <p14:creationId xmlns:p14="http://schemas.microsoft.com/office/powerpoint/2010/main" val="7653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latin typeface="Century Schoolbook" panose="02040604050505020304" pitchFamily="18" charset="0"/>
              </a:rPr>
              <a:t>STORAGE mechanism of VCS</a:t>
            </a:r>
            <a:endParaRPr lang="en-US" dirty="0">
              <a:latin typeface="Century Schoolbook" panose="02040604050505020304" pitchFamily="18" charset="0"/>
            </a:endParaRPr>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latin typeface="Century Schoolbook" panose="02040604050505020304" pitchFamily="18" charset="0"/>
              </a:rPr>
              <a:pPr>
                <a:defRPr/>
              </a:pPr>
              <a:t>7</a:t>
            </a:fld>
            <a:endParaRPr lang="en-US" dirty="0">
              <a:latin typeface="Century Schoolbook" panose="02040604050505020304" pitchFamily="18" charset="0"/>
            </a:endParaRPr>
          </a:p>
        </p:txBody>
      </p:sp>
      <p:sp>
        <p:nvSpPr>
          <p:cNvPr id="7" name="Slide Number Placeholder 4"/>
          <p:cNvSpPr txBox="1">
            <a:spLocks/>
          </p:cNvSpPr>
          <p:nvPr/>
        </p:nvSpPr>
        <p:spPr bwMode="auto">
          <a:xfrm>
            <a:off x="128588" y="63928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endParaRPr lang="en-US" altLang="en-US" dirty="0" smtClean="0">
              <a:solidFill>
                <a:srgbClr val="262626"/>
              </a:solidFill>
              <a:latin typeface="Century Schoolbook" panose="02040604050505020304" pitchFamily="18" charset="0"/>
            </a:endParaRPr>
          </a:p>
        </p:txBody>
      </p:sp>
      <p:sp>
        <p:nvSpPr>
          <p:cNvPr id="8" name="Text Placeholder 5"/>
          <p:cNvSpPr txBox="1">
            <a:spLocks/>
          </p:cNvSpPr>
          <p:nvPr/>
        </p:nvSpPr>
        <p:spPr bwMode="auto">
          <a:xfrm>
            <a:off x="5586413" y="2247900"/>
            <a:ext cx="358298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a:spcBef>
                <a:spcPct val="20000"/>
              </a:spcBef>
              <a:buFont typeface="Arial" charset="0"/>
              <a:buChar char="•"/>
            </a:pPr>
            <a:r>
              <a:rPr lang="en-US" altLang="en-US" sz="1700" b="1" dirty="0">
                <a:solidFill>
                  <a:srgbClr val="404040"/>
                </a:solidFill>
                <a:latin typeface="Century Schoolbook" panose="02040604050505020304" pitchFamily="18" charset="0"/>
                <a:cs typeface="Segoe UI" pitchFamily="34" charset="0"/>
              </a:rPr>
              <a:t>Delta Storage:</a:t>
            </a:r>
            <a:r>
              <a:rPr lang="en-US" altLang="en-US" sz="1700" dirty="0">
                <a:solidFill>
                  <a:srgbClr val="404040"/>
                </a:solidFill>
                <a:latin typeface="Century Schoolbook" panose="02040604050505020304" pitchFamily="18" charset="0"/>
                <a:cs typeface="Segoe UI" pitchFamily="34" charset="0"/>
              </a:rPr>
              <a:t> </a:t>
            </a:r>
            <a:r>
              <a:rPr lang="en-US" altLang="en-US" sz="1700" dirty="0" smtClean="0">
                <a:solidFill>
                  <a:srgbClr val="404040"/>
                </a:solidFill>
                <a:latin typeface="Century Schoolbook" panose="02040604050505020304" pitchFamily="18" charset="0"/>
                <a:cs typeface="Segoe UI" pitchFamily="34" charset="0"/>
              </a:rPr>
              <a:t>Stores </a:t>
            </a:r>
            <a:r>
              <a:rPr lang="en-US" altLang="en-US" sz="1700" dirty="0">
                <a:solidFill>
                  <a:srgbClr val="404040"/>
                </a:solidFill>
                <a:latin typeface="Century Schoolbook" panose="02040604050505020304" pitchFamily="18" charset="0"/>
                <a:cs typeface="Segoe UI" pitchFamily="34" charset="0"/>
              </a:rPr>
              <a:t>data as changes to a base version of each file.</a:t>
            </a:r>
          </a:p>
        </p:txBody>
      </p:sp>
      <p:sp>
        <p:nvSpPr>
          <p:cNvPr id="9" name="Text Placeholder 5"/>
          <p:cNvSpPr txBox="1">
            <a:spLocks/>
          </p:cNvSpPr>
          <p:nvPr/>
        </p:nvSpPr>
        <p:spPr bwMode="auto">
          <a:xfrm>
            <a:off x="5538788" y="3929063"/>
            <a:ext cx="358298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a:spcBef>
                <a:spcPct val="20000"/>
              </a:spcBef>
              <a:buFont typeface="Arial" charset="0"/>
              <a:buChar char="•"/>
            </a:pPr>
            <a:r>
              <a:rPr lang="en-US" altLang="en-US" sz="1700" b="1" dirty="0">
                <a:solidFill>
                  <a:srgbClr val="404040"/>
                </a:solidFill>
                <a:latin typeface="Century Schoolbook" panose="02040604050505020304" pitchFamily="18" charset="0"/>
                <a:cs typeface="Segoe UI" pitchFamily="34" charset="0"/>
              </a:rPr>
              <a:t>Snapshot Storage </a:t>
            </a:r>
            <a:r>
              <a:rPr lang="en-US" altLang="en-US" sz="1700" b="1" dirty="0" smtClean="0">
                <a:solidFill>
                  <a:srgbClr val="404040"/>
                </a:solidFill>
                <a:latin typeface="Century Schoolbook" panose="02040604050505020304" pitchFamily="18" charset="0"/>
                <a:cs typeface="Segoe UI" pitchFamily="34" charset="0"/>
              </a:rPr>
              <a:t>: </a:t>
            </a:r>
            <a:r>
              <a:rPr lang="en-US" altLang="en-US" sz="1700" dirty="0" smtClean="0">
                <a:solidFill>
                  <a:srgbClr val="404040"/>
                </a:solidFill>
                <a:latin typeface="Century Schoolbook" panose="02040604050505020304" pitchFamily="18" charset="0"/>
                <a:cs typeface="Segoe UI" pitchFamily="34" charset="0"/>
              </a:rPr>
              <a:t>Each </a:t>
            </a:r>
            <a:r>
              <a:rPr lang="en-US" altLang="en-US" sz="1700" dirty="0">
                <a:solidFill>
                  <a:srgbClr val="404040"/>
                </a:solidFill>
                <a:latin typeface="Century Schoolbook" panose="02040604050505020304" pitchFamily="18" charset="0"/>
                <a:cs typeface="Segoe UI" pitchFamily="34" charset="0"/>
              </a:rPr>
              <a:t>commit takes a full snapshot of your entire working directory.</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70088"/>
            <a:ext cx="53244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3887788"/>
            <a:ext cx="53149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951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GIT follows DAG</a:t>
            </a:r>
            <a:endParaRPr lang="en-US" dirty="0"/>
          </a:p>
        </p:txBody>
      </p:sp>
      <p:sp>
        <p:nvSpPr>
          <p:cNvPr id="4" name="Slide Number Placeholder 3"/>
          <p:cNvSpPr>
            <a:spLocks noGrp="1"/>
          </p:cNvSpPr>
          <p:nvPr>
            <p:ph type="sldNum" sz="quarter" idx="10"/>
          </p:nvPr>
        </p:nvSpPr>
        <p:spPr/>
        <p:txBody>
          <a:bodyPr/>
          <a:lstStyle/>
          <a:p>
            <a:pPr>
              <a:defRPr/>
            </a:pPr>
            <a:fld id="{0C87B666-782D-45DF-B949-48496984778B}" type="slidenum">
              <a:rPr lang="en-US" smtClean="0"/>
              <a:pPr>
                <a:defRPr/>
              </a:pPr>
              <a:t>8</a:t>
            </a:fld>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6225" y="1808163"/>
            <a:ext cx="6096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9"/>
          <p:cNvSpPr>
            <a:spLocks noGrp="1"/>
          </p:cNvSpPr>
          <p:nvPr>
            <p:ph type="body" sz="half" idx="10"/>
          </p:nvPr>
        </p:nvSpPr>
        <p:spPr>
          <a:xfrm>
            <a:off x="1698625" y="1519239"/>
            <a:ext cx="7369175" cy="577416"/>
          </a:xfrm>
        </p:spPr>
        <p:txBody>
          <a:bodyPr/>
          <a:lstStyle/>
          <a:p>
            <a:pPr marL="0" indent="0">
              <a:defRPr/>
            </a:pPr>
            <a:r>
              <a:rPr lang="en-US" sz="1700" dirty="0"/>
              <a:t>Git is a distributed VCS that uses the snapshot storage model.</a:t>
            </a:r>
          </a:p>
        </p:txBody>
      </p:sp>
      <p:sp>
        <p:nvSpPr>
          <p:cNvPr id="8" name="Slide Number Placeholder 4"/>
          <p:cNvSpPr txBox="1">
            <a:spLocks/>
          </p:cNvSpPr>
          <p:nvPr/>
        </p:nvSpPr>
        <p:spPr bwMode="auto">
          <a:xfrm>
            <a:off x="280988" y="6545263"/>
            <a:ext cx="493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742950" indent="-285750" algn="l" rtl="0" fontAlgn="base">
              <a:spcBef>
                <a:spcPct val="0"/>
              </a:spcBef>
              <a:spcAft>
                <a:spcPct val="0"/>
              </a:spcAft>
              <a:defRPr kern="1200">
                <a:solidFill>
                  <a:schemeClr val="tx1"/>
                </a:solidFill>
                <a:latin typeface="Arial" charset="0"/>
                <a:ea typeface="+mn-ea"/>
                <a:cs typeface="+mn-cs"/>
              </a:defRPr>
            </a:lvl2pPr>
            <a:lvl3pPr marL="1143000" indent="-228600" algn="l" rtl="0" fontAlgn="base">
              <a:spcBef>
                <a:spcPct val="0"/>
              </a:spcBef>
              <a:spcAft>
                <a:spcPct val="0"/>
              </a:spcAft>
              <a:defRPr kern="1200">
                <a:solidFill>
                  <a:schemeClr val="tx1"/>
                </a:solidFill>
                <a:latin typeface="Arial" charset="0"/>
                <a:ea typeface="+mn-ea"/>
                <a:cs typeface="+mn-cs"/>
              </a:defRPr>
            </a:lvl3pPr>
            <a:lvl4pPr marL="1600200" indent="-228600" algn="l" rtl="0" fontAlgn="base">
              <a:spcBef>
                <a:spcPct val="0"/>
              </a:spcBef>
              <a:spcAft>
                <a:spcPct val="0"/>
              </a:spcAft>
              <a:defRPr kern="1200">
                <a:solidFill>
                  <a:schemeClr val="tx1"/>
                </a:solidFill>
                <a:latin typeface="Arial" charset="0"/>
                <a:ea typeface="+mn-ea"/>
                <a:cs typeface="+mn-cs"/>
              </a:defRPr>
            </a:lvl4pPr>
            <a:lvl5pPr marL="2057400" indent="-228600" algn="l" rtl="0" fontAlgn="base">
              <a:spcBef>
                <a:spcPct val="0"/>
              </a:spcBef>
              <a:spcAft>
                <a:spcPct val="0"/>
              </a:spcAft>
              <a:defRPr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charset="0"/>
                <a:ea typeface="+mn-ea"/>
                <a:cs typeface="+mn-cs"/>
              </a:defRPr>
            </a:lvl9pPr>
          </a:lstStyle>
          <a:p>
            <a:endParaRPr lang="en-US" altLang="en-US" dirty="0" smtClean="0">
              <a:solidFill>
                <a:srgbClr val="262626"/>
              </a:solidFill>
            </a:endParaRPr>
          </a:p>
        </p:txBody>
      </p:sp>
    </p:spTree>
    <p:extLst>
      <p:ext uri="{BB962C8B-B14F-4D97-AF65-F5344CB8AC3E}">
        <p14:creationId xmlns:p14="http://schemas.microsoft.com/office/powerpoint/2010/main" val="1517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8" name="Picture 10" descr="C:\Users\prajaktaba\Pictures\Happy-Birthday-Linus-Torvalds-41247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375" y="4552950"/>
            <a:ext cx="26908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itle 2"/>
          <p:cNvSpPr>
            <a:spLocks noGrp="1"/>
          </p:cNvSpPr>
          <p:nvPr>
            <p:ph type="title"/>
          </p:nvPr>
        </p:nvSpPr>
        <p:spPr bwMode="auto">
          <a:xfrm>
            <a:off x="1657350" y="800100"/>
            <a:ext cx="7258050" cy="566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dirty="0" smtClean="0"/>
              <a:t>History of GIT</a:t>
            </a:r>
          </a:p>
        </p:txBody>
      </p:sp>
      <p:sp>
        <p:nvSpPr>
          <p:cNvPr id="3072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5450050-EE76-4981-9632-7B51EB7DB6D7}" type="slidenum">
              <a:rPr lang="en-US" altLang="en-US" smtClean="0">
                <a:solidFill>
                  <a:srgbClr val="262626"/>
                </a:solidFill>
              </a:rPr>
              <a:pPr/>
              <a:t>9</a:t>
            </a:fld>
            <a:endParaRPr lang="en-US" altLang="en-US" smtClean="0">
              <a:solidFill>
                <a:srgbClr val="262626"/>
              </a:solidFill>
            </a:endParaRPr>
          </a:p>
        </p:txBody>
      </p:sp>
      <p:graphicFrame>
        <p:nvGraphicFramePr>
          <p:cNvPr id="7" name="Diagram 6"/>
          <p:cNvGraphicFramePr/>
          <p:nvPr/>
        </p:nvGraphicFramePr>
        <p:xfrm>
          <a:off x="591127" y="1201593"/>
          <a:ext cx="7684655" cy="4791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537" name="Picture 9" descr="http://www.linuxawy.org/files/tux.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2025" y="3273425"/>
            <a:ext cx="8175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http://itekblog.com/wp-content/uploads/2012/09/git-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0225" y="2197100"/>
            <a:ext cx="11096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536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3687</TotalTime>
  <Words>1016</Words>
  <Application>Microsoft Office PowerPoint</Application>
  <PresentationFormat>On-screen Show (4:3)</PresentationFormat>
  <Paragraphs>241</Paragraphs>
  <Slides>27</Slides>
  <Notes>5</Notes>
  <HiddenSlides>0</HiddenSlides>
  <MMClips>0</MMClips>
  <ScaleCrop>false</ScaleCrop>
  <HeadingPairs>
    <vt:vector size="4" baseType="variant">
      <vt:variant>
        <vt:lpstr>Theme</vt:lpstr>
      </vt:variant>
      <vt:variant>
        <vt:i4>4</vt:i4>
      </vt:variant>
      <vt:variant>
        <vt:lpstr>Slide Titles</vt:lpstr>
      </vt:variant>
      <vt:variant>
        <vt:i4>27</vt:i4>
      </vt:variant>
    </vt:vector>
  </HeadingPairs>
  <TitlesOfParts>
    <vt:vector size="31" baseType="lpstr">
      <vt:lpstr>Office Theme</vt:lpstr>
      <vt:lpstr>1_Office Theme</vt:lpstr>
      <vt:lpstr>3_Office Theme</vt:lpstr>
      <vt:lpstr>4_Office Theme</vt:lpstr>
      <vt:lpstr>PowerPoint Presentation</vt:lpstr>
      <vt:lpstr>Agenda</vt:lpstr>
      <vt:lpstr>Version Control System</vt:lpstr>
      <vt:lpstr>CVCS and DVCS</vt:lpstr>
      <vt:lpstr>Core disadvantages of CVCS</vt:lpstr>
      <vt:lpstr>Core Advantages of DVCS over CVCS</vt:lpstr>
      <vt:lpstr>STORAGE mechanism of VCS</vt:lpstr>
      <vt:lpstr>GIT follows DAG</vt:lpstr>
      <vt:lpstr>History of GIT</vt:lpstr>
      <vt:lpstr>Why GIT?</vt:lpstr>
      <vt:lpstr>What is GIT?</vt:lpstr>
      <vt:lpstr>Getting Started</vt:lpstr>
      <vt:lpstr>Basic Workflow</vt:lpstr>
      <vt:lpstr>Git Object Model</vt:lpstr>
      <vt:lpstr>PowerPoint Presentation</vt:lpstr>
      <vt:lpstr>PowerPoint Presentation</vt:lpstr>
      <vt:lpstr>Merging with Git</vt:lpstr>
      <vt:lpstr>Git Workflows</vt:lpstr>
      <vt:lpstr>Centralized Workflow</vt:lpstr>
      <vt:lpstr>Feature Branch Workflow</vt:lpstr>
      <vt:lpstr>Gitflow Workflow</vt:lpstr>
      <vt:lpstr>Forking Workflow</vt:lpstr>
      <vt:lpstr>PowerPoint Presentation</vt:lpstr>
      <vt:lpstr>PowerPoint Presentation</vt:lpstr>
      <vt:lpstr>Best Practices in Git</vt:lpstr>
      <vt:lpstr>PowerPoint Presentation</vt:lpstr>
      <vt:lpstr>Thank you!</vt:lpstr>
    </vt:vector>
  </TitlesOfParts>
  <Company>Cybage Software Pvt.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Vishnu Kant</dc:creator>
  <cp:lastModifiedBy>Divya Ram Rajwani</cp:lastModifiedBy>
  <cp:revision>379</cp:revision>
  <dcterms:created xsi:type="dcterms:W3CDTF">2009-07-20T04:26:09Z</dcterms:created>
  <dcterms:modified xsi:type="dcterms:W3CDTF">2017-11-27T08:47:51Z</dcterms:modified>
</cp:coreProperties>
</file>